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80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7"/>
      <p:bold r:id="rId128"/>
      <p:italic r:id="rId129"/>
      <p:boldItalic r:id="rId130"/>
    </p:embeddedFont>
    <p:embeddedFont>
      <p:font typeface="Helvetica Neue" panose="02000503000000020004" pitchFamily="2" charset="0"/>
      <p:regular r:id="rId131"/>
      <p:bold r:id="rId132"/>
      <p:italic r:id="rId133"/>
      <p:boldItalic r:id="rId134"/>
    </p:embeddedFont>
    <p:embeddedFont>
      <p:font typeface="Rubik" pitchFamily="2" charset="-79"/>
      <p:regular r:id="rId135"/>
      <p:bold r:id="rId136"/>
      <p:italic r:id="rId137"/>
      <p:boldItalic r:id="rId138"/>
    </p:embeddedFont>
    <p:embeddedFont>
      <p:font typeface="Rubik Light" pitchFamily="2" charset="-79"/>
      <p:regular r:id="rId139"/>
      <p:bold r:id="rId140"/>
      <p:italic r:id="rId141"/>
      <p:boldItalic r:id="rId1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3" roundtripDataSignature="AMtx7mgR+goMY+RXg6mU/ws9L9KboFGz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8BAF5E-D997-462C-AEAA-7C5BC5FCD69E}">
  <a:tblStyle styleId="{788BAF5E-D997-462C-AEAA-7C5BC5FCD69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CAEBFF"/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  <a:fill>
          <a:solidFill>
            <a:srgbClr val="E6F5FF"/>
          </a:solidFill>
        </a:fill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97"/>
    <p:restoredTop sz="94577"/>
  </p:normalViewPr>
  <p:slideViewPr>
    <p:cSldViewPr snapToGrid="0" snapToObjects="1">
      <p:cViewPr varScale="1">
        <p:scale>
          <a:sx n="149" d="100"/>
          <a:sy n="149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font" Target="fonts/font12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font" Target="fonts/font2.fntdata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font" Target="fonts/font8.fntdata"/><Relationship Id="rId139" Type="http://schemas.openxmlformats.org/officeDocument/2006/relationships/font" Target="fonts/font13.fntdata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font" Target="fonts/font3.fntdata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font" Target="fonts/font14.fntdata"/><Relationship Id="rId14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font" Target="fonts/font4.fntdata"/><Relationship Id="rId135" Type="http://schemas.openxmlformats.org/officeDocument/2006/relationships/font" Target="fonts/font9.fntdata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font" Target="fonts/font15.fntdata"/><Relationship Id="rId14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font" Target="fonts/font5.fntdata"/><Relationship Id="rId136" Type="http://schemas.openxmlformats.org/officeDocument/2006/relationships/font" Target="fonts/font10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notesMaster" Target="notesMasters/notesMaster1.xml"/><Relationship Id="rId14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font" Target="fonts/font16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font" Target="fonts/font6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font" Target="fonts/font7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Google Shape;4099;p5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00" name="Google Shape;4100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2" name="Google Shape;4902;p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03" name="Google Shape;4903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0" name="Google Shape;5780;p5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781" name="Google Shape;5781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9" name="Google Shape;6729;p5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730" name="Google Shape;6730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9" name="Google Shape;7749;p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50" name="Google Shape;7750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6" name="Google Shape;7756;p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57" name="Google Shape;7757;p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5" name="Google Shape;7765;p9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66" name="Google Shape;7766;p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6" name="Google Shape;7776;p9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77" name="Google Shape;7777;p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2" name="Google Shape;7792;p5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93" name="Google Shape;7793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6" name="Google Shape;7806;p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07" name="Google Shape;7807;p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6" name="Google Shape;7826;p6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27" name="Google Shape;7827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6" name="Google Shape;7836;p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37" name="Google Shape;7837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6" name="Google Shape;7846;p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47" name="Google Shape;7847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6" name="Google Shape;7856;p6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57" name="Google Shape;7857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3" name="Google Shape;7863;p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64" name="Google Shape;7864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0" name="Google Shape;7870;gd82f6e44ba_0_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71" name="Google Shape;7871;gd82f6e44ba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7" name="Google Shape;7877;p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78" name="Google Shape;7878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" name="Google Shape;7885;p10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86" name="Google Shape;7886;p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3" name="Google Shape;7893;p10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94" name="Google Shape;7894;p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1" name="Google Shape;7901;p10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02" name="Google Shape;7902;p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0" name="Google Shape;12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9" name="Google Shape;7909;p10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10" name="Google Shape;7910;p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7" name="Google Shape;7917;p10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18" name="Google Shape;7918;p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5" name="Google Shape;7925;p10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26" name="Google Shape;7926;p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3" name="Google Shape;7933;p6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34" name="Google Shape;7934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1" name="Google Shape;7941;p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42" name="Google Shape;7942;p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" name="Google Shape;133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" name="Google Shape;141;p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7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" name="Google Shape;157;p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p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" name="Google Shape;4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82f6e44ba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gd82f6e44b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83d5bbceb_0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" name="Google Shape;207;gd83d5bbceb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0" name="Google Shape;22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8" name="Google Shape;228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1" name="Google Shape;261;p7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6" name="Google Shape;296;p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2" name="Google Shape;332;p8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9" name="Google Shape;369;p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8" name="Google Shape;40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2" name="Google Shape;5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6" name="Google Shape;41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5" name="Google Shape;425;p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6" name="Google Shape;436;p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8" name="Google Shape;448;p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8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1" name="Google Shape;461;p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6" name="Google Shape;47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3" name="Google Shape;48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d83d5bbceb_0_5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34" name="Google Shape;534;gd83d5bbceb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d83d5bbceb_0_5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43" name="Google Shape;543;gd83d5bbceb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d83d5bbceb_0_4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parsing -&gt; errori scrittura</a:t>
            </a:r>
            <a:endParaRPr/>
          </a:p>
        </p:txBody>
      </p:sp>
      <p:sp>
        <p:nvSpPr>
          <p:cNvPr id="557" name="Google Shape;557;gd83d5bbceb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d83d5bbceb_0_5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ast -&gt; abstract syntactic tree albero sintattico</a:t>
            </a:r>
            <a:endParaRPr/>
          </a:p>
        </p:txBody>
      </p:sp>
      <p:sp>
        <p:nvSpPr>
          <p:cNvPr id="576" name="Google Shape;576;gd83d5bbceb_0_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d83d5bbceb_0_4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evaluator if there are any answer</a:t>
            </a:r>
            <a:endParaRPr/>
          </a:p>
        </p:txBody>
      </p:sp>
      <p:sp>
        <p:nvSpPr>
          <p:cNvPr id="600" name="Google Shape;600;gd83d5bbceb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d83d5bbceb_0_40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code generator that prepares the codes to sent to server</a:t>
            </a:r>
            <a:endParaRPr/>
          </a:p>
        </p:txBody>
      </p:sp>
      <p:sp>
        <p:nvSpPr>
          <p:cNvPr id="629" name="Google Shape;629;gd83d5bbceb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d83d5bbceb_0_3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predecural specification -&gt; procedure lanciate sul server in un altro linguaggio</a:t>
            </a:r>
            <a:endParaRPr/>
          </a:p>
        </p:txBody>
      </p:sp>
      <p:sp>
        <p:nvSpPr>
          <p:cNvPr id="663" name="Google Shape;663;gd83d5bbceb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d83d5bbceb_0_2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ottimizzazione </a:t>
            </a:r>
            <a:endParaRPr/>
          </a:p>
        </p:txBody>
      </p:sp>
      <p:sp>
        <p:nvSpPr>
          <p:cNvPr id="702" name="Google Shape;702;gd83d5bbceb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d83d5bbceb_0_3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esecuzione per ritorno dei dati</a:t>
            </a:r>
            <a:endParaRPr/>
          </a:p>
        </p:txBody>
      </p:sp>
      <p:sp>
        <p:nvSpPr>
          <p:cNvPr id="746" name="Google Shape;746;gd83d5bbceb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d83d5bbceb_0_1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Quelle in verde chiaro sono sul client ma non visibili all’utente</a:t>
            </a:r>
            <a:endParaRPr/>
          </a:p>
        </p:txBody>
      </p:sp>
      <p:sp>
        <p:nvSpPr>
          <p:cNvPr id="793" name="Google Shape;793;gd83d5bbceb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4" name="Google Shape;84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1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53" name="Google Shape;853;p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10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2" name="Google Shape;862;p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83d5bbceb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" name="Google Shape;66;gd83d5bbc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1" name="Google Shape;871;p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0" name="Google Shape;88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9" name="Google Shape;88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20880206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5" name="Google Shape;89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5" name="Google Shape;1315;p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d83d5bbceb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2" name="Google Shape;1322;gd83d5bbceb_0_9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d83d5bbceb_0_9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9" name="Google Shape;1329;gd83d5bbceb_0_9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6" name="Google Shape;133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46" name="Google Shape;1346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54" name="Google Shape;1354;p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4" name="Google Shape;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d8442e1d23_0_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63" name="Google Shape;1363;gd8442e1d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70" name="Google Shape;1370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80" name="Google Shape;138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88" name="Google Shape;138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gd82f6e44ba_0_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7" name="Google Shape;1397;gd82f6e44ba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3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4" name="Google Shape;140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4" name="Google Shape;1414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2" name="Google Shape;1422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gd82f6e44ba_0_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1" name="Google Shape;1431;gd82f6e44b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8" name="Google Shape;1438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4" name="Google Shape;1444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8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2" name="Google Shape;1452;p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8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60" name="Google Shape;1460;p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68" name="Google Shape;1468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gd5be0fe6f6_0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5" name="Google Shape;1495;gd5be0fe6f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1" name="Google Shape;1501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p8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0" name="Google Shape;1510;p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8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21" name="Google Shape;1521;p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9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33" name="Google Shape;1533;p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p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46" name="Google Shape;154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8" name="Google Shape;88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/>
              <a:t>Suggesrico Ask – Process + Act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/>
              <a:t>Cosi da eliminare Query</a:t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9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54" name="Google Shape;1554;p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9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4" name="Google Shape;1564;p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9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5" name="Google Shape;1575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9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87" name="Google Shape;1587;p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00" name="Google Shape;1600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d83d5bbceb_0_10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08" name="Google Shape;1608;gd83d5bbceb_0_1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d83d5bbceb_0_10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8" name="Google Shape;1618;gd83d5bbceb_0_10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4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30" name="Google Shape;1630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4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40" name="Google Shape;1640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48" name="Google Shape;1648;p4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from(bucket: "training")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range(start: v.timeRangeStart, stop: v.timeRangeStop)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filter(fn: (r) =&gt; r._measurement == "iot-oven")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group(columns: ["_field"])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mean()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d82f6e44ba_0_4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7" name="Google Shape;1657;gd82f6e44b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p4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4" name="Google Shape;1664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4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70" name="Google Shape;1670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p4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90" name="Google Shape;2090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" name="Google Shape;2096;p9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97" name="Google Shape;2097;p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" name="Google Shape;2104;p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05" name="Google Shape;2105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p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3" name="Google Shape;2113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" name="Google Shape;2119;p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20" name="Google Shape;2120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09" name="Google Shape;2709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" name="Google Shape;3368;p5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69" name="Google Shape;3369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 Slide 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69" descr="Picture 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69" descr="Picture 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69" descr="Picture 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413" y="639196"/>
            <a:ext cx="3417461" cy="64558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69"/>
          <p:cNvSpPr txBox="1">
            <a:spLocks noGrp="1"/>
          </p:cNvSpPr>
          <p:nvPr>
            <p:ph type="body" idx="1"/>
          </p:nvPr>
        </p:nvSpPr>
        <p:spPr>
          <a:xfrm>
            <a:off x="720171" y="3502450"/>
            <a:ext cx="3972855" cy="58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None/>
              <a:defRPr sz="1800">
                <a:latin typeface="Rubik"/>
                <a:ea typeface="Rubik"/>
                <a:cs typeface="Rubik"/>
                <a:sym typeface="Rubik"/>
              </a:defRPr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5pPr>
            <a:lvl6pPr marL="2743200" lvl="5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cxnSp>
        <p:nvCxnSpPr>
          <p:cNvPr id="17" name="Google Shape;17;p69"/>
          <p:cNvCxnSpPr/>
          <p:nvPr/>
        </p:nvCxnSpPr>
        <p:spPr>
          <a:xfrm>
            <a:off x="720171" y="3369231"/>
            <a:ext cx="3851831" cy="1"/>
          </a:xfrm>
          <a:prstGeom prst="straightConnector1">
            <a:avLst/>
          </a:prstGeom>
          <a:noFill/>
          <a:ln w="9525" cap="flat" cmpd="sng">
            <a:solidFill>
              <a:srgbClr val="FFFFFF">
                <a:alpha val="49803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" name="Google Shape;18;p6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" name="Google Shape;19;p69" descr="Shape, rectang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92506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69" descr="Background patter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69" descr="A picture containing text, clip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414" y="639197"/>
            <a:ext cx="3417460" cy="64558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69"/>
          <p:cNvSpPr txBox="1">
            <a:spLocks noGrp="1"/>
          </p:cNvSpPr>
          <p:nvPr>
            <p:ph type="subTitle" idx="2"/>
          </p:nvPr>
        </p:nvSpPr>
        <p:spPr>
          <a:xfrm>
            <a:off x="720171" y="3502451"/>
            <a:ext cx="3972854" cy="583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1800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69"/>
          <p:cNvSpPr txBox="1"/>
          <p:nvPr/>
        </p:nvSpPr>
        <p:spPr>
          <a:xfrm>
            <a:off x="720171" y="1898254"/>
            <a:ext cx="3972854" cy="1346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bik Light"/>
              <a:buNone/>
            </a:pPr>
            <a:endParaRPr sz="3000" b="0" i="0" u="none" strike="noStrike" cap="none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24" name="Google Shape;24;p69"/>
          <p:cNvCxnSpPr/>
          <p:nvPr/>
        </p:nvCxnSpPr>
        <p:spPr>
          <a:xfrm>
            <a:off x="720171" y="3369232"/>
            <a:ext cx="3851830" cy="0"/>
          </a:xfrm>
          <a:prstGeom prst="straightConnector1">
            <a:avLst/>
          </a:prstGeom>
          <a:noFill/>
          <a:ln w="9525" cap="flat" cmpd="sng">
            <a:solidFill>
              <a:schemeClr val="lt1">
                <a:alpha val="49803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69"/>
          <p:cNvSpPr txBox="1">
            <a:spLocks noGrp="1"/>
          </p:cNvSpPr>
          <p:nvPr>
            <p:ph type="body" idx="3"/>
          </p:nvPr>
        </p:nvSpPr>
        <p:spPr>
          <a:xfrm>
            <a:off x="720170" y="1851743"/>
            <a:ext cx="4006850" cy="140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2pPr>
            <a:lvl3pPr marL="1371600" lvl="2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marL="2286000" lvl="4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marL="2743200" lvl="5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Message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70" descr="Picture 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62750" y="0"/>
            <a:ext cx="2381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0"/>
          <p:cNvSpPr txBox="1">
            <a:spLocks noGrp="1"/>
          </p:cNvSpPr>
          <p:nvPr>
            <p:ph type="title"/>
          </p:nvPr>
        </p:nvSpPr>
        <p:spPr>
          <a:xfrm>
            <a:off x="431581" y="179293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Calibri"/>
              <a:buNone/>
              <a:defRPr sz="3300">
                <a:solidFill>
                  <a:srgbClr val="00000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bg>
      <p:bgPr>
        <a:solidFill>
          <a:schemeClr val="dk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luxDays - Content Dark">
  <p:cSld name="InfluxDays - Content Dar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4"/>
          <p:cNvSpPr txBox="1">
            <a:spLocks noGrp="1"/>
          </p:cNvSpPr>
          <p:nvPr>
            <p:ph type="body" idx="1"/>
          </p:nvPr>
        </p:nvSpPr>
        <p:spPr>
          <a:xfrm>
            <a:off x="463540" y="1244338"/>
            <a:ext cx="8208349" cy="339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>
            <a:lvl1pPr marL="457200" lvl="0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marL="2286000" lvl="4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marL="2743200" lvl="5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68" descr="Picture 1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4729162"/>
            <a:ext cx="9143999" cy="4104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68"/>
          <p:cNvSpPr txBox="1"/>
          <p:nvPr/>
        </p:nvSpPr>
        <p:spPr>
          <a:xfrm>
            <a:off x="3846374" y="4888163"/>
            <a:ext cx="1442700" cy="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r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© 2021 InfluxData. All rights reserved.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68"/>
          <p:cNvSpPr txBox="1"/>
          <p:nvPr/>
        </p:nvSpPr>
        <p:spPr>
          <a:xfrm>
            <a:off x="8646428" y="4889491"/>
            <a:ext cx="127001" cy="17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1400"/>
              <a:buFont typeface="Rubik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6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68"/>
          <p:cNvSpPr txBox="1">
            <a:spLocks noGrp="1"/>
          </p:cNvSpPr>
          <p:nvPr>
            <p:ph type="body" idx="1"/>
          </p:nvPr>
        </p:nvSpPr>
        <p:spPr>
          <a:xfrm>
            <a:off x="463540" y="1244338"/>
            <a:ext cx="8208349" cy="339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▫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-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6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3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3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3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3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>
            <a:spLocks noGrp="1"/>
          </p:cNvSpPr>
          <p:nvPr>
            <p:ph type="title" idx="4294967295"/>
          </p:nvPr>
        </p:nvSpPr>
        <p:spPr>
          <a:xfrm>
            <a:off x="711705" y="2196307"/>
            <a:ext cx="3972855" cy="1346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Basic Data Analysis</a:t>
            </a:r>
            <a:endParaRPr sz="3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43" name="Google Shape;43;p1"/>
          <p:cNvSpPr txBox="1"/>
          <p:nvPr/>
        </p:nvSpPr>
        <p:spPr>
          <a:xfrm>
            <a:off x="711705" y="3507707"/>
            <a:ext cx="5297100" cy="14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Emanuele Della Valle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Politecnico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di Milano 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Partner @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Quantia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Consulting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Balduini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CEO @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Quantia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Consulting</a:t>
            </a: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Tommasini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0012" marR="0" lvl="0" indent="-1000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INSA Lyon (France)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Flux is Open</a:t>
            </a:r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</a:t>
            </a:fld>
            <a:endParaRPr/>
          </a:p>
        </p:txBody>
      </p:sp>
      <p:pic>
        <p:nvPicPr>
          <p:cNvPr id="110" name="Google Shape;110;p9" descr="Picture 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847" y="1273639"/>
            <a:ext cx="8111778" cy="3131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Google Shape;4102;p5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4103" name="Google Shape;4103;p54"/>
          <p:cNvSpPr txBox="1">
            <a:spLocks noGrp="1"/>
          </p:cNvSpPr>
          <p:nvPr>
            <p:ph type="sldNum" idx="12"/>
          </p:nvPr>
        </p:nvSpPr>
        <p:spPr>
          <a:xfrm>
            <a:off x="8705050" y="4842025"/>
            <a:ext cx="286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100</a:t>
            </a:fld>
            <a:endParaRPr/>
          </a:p>
        </p:txBody>
      </p:sp>
      <p:grpSp>
        <p:nvGrpSpPr>
          <p:cNvPr id="4104" name="Google Shape;4104;p54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4105" name="Google Shape;4105;p54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4106" name="Google Shape;4106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7" name="Google Shape;4107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8" name="Google Shape;4108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9" name="Google Shape;4109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0" name="Google Shape;4110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1" name="Google Shape;4111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2" name="Google Shape;4112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3" name="Google Shape;4113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4" name="Google Shape;4114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5" name="Google Shape;4115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16" name="Google Shape;4116;p54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4117" name="Google Shape;4117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8" name="Google Shape;4118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9" name="Google Shape;4119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0" name="Google Shape;4120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1" name="Google Shape;4121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2" name="Google Shape;4122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3" name="Google Shape;4123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4" name="Google Shape;4124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5" name="Google Shape;4125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6" name="Google Shape;4126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27" name="Google Shape;4127;p54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4128" name="Google Shape;4128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9" name="Google Shape;4129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0" name="Google Shape;4130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1" name="Google Shape;4131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2" name="Google Shape;4132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3" name="Google Shape;4133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4" name="Google Shape;4134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5" name="Google Shape;4135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6" name="Google Shape;4136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7" name="Google Shape;4137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38" name="Google Shape;4138;p54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4139" name="Google Shape;4139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0" name="Google Shape;4140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1" name="Google Shape;4141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2" name="Google Shape;4142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3" name="Google Shape;4143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4" name="Google Shape;4144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5" name="Google Shape;4145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6" name="Google Shape;4146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7" name="Google Shape;4147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8" name="Google Shape;4148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49" name="Google Shape;4149;p54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4150" name="Google Shape;4150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1" name="Google Shape;4151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2" name="Google Shape;4152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3" name="Google Shape;4153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4" name="Google Shape;4154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5" name="Google Shape;4155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6" name="Google Shape;4156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7" name="Google Shape;4157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8" name="Google Shape;4158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9" name="Google Shape;4159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160" name="Google Shape;4160;p54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1" name="Google Shape;4161;p54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54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54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54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54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54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54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54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9" name="Google Shape;4169;p54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54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54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54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54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54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54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54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54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54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54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54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54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54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54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54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54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54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54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54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54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54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54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54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54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54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54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54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54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8" name="Google Shape;4198;p54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54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54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54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54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54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54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54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54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54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54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54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54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54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54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54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54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54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6" name="Google Shape;4216;p54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7" name="Google Shape;4217;p54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8" name="Google Shape;4218;p54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9" name="Google Shape;4219;p54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0" name="Google Shape;4220;p54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1" name="Google Shape;4221;p54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2" name="Google Shape;4222;p54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3" name="Google Shape;4223;p54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4" name="Google Shape;4224;p54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p54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6" name="Google Shape;4226;p54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7" name="Google Shape;4227;p54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8" name="Google Shape;4228;p54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9" name="Google Shape;4229;p54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0" name="Google Shape;4230;p54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1" name="Google Shape;4231;p54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2" name="Google Shape;4232;p54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3" name="Google Shape;4233;p54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4" name="Google Shape;4234;p54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5" name="Google Shape;4235;p54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6" name="Google Shape;4236;p54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7" name="Google Shape;4237;p54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8" name="Google Shape;4238;p54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9" name="Google Shape;4239;p54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0" name="Google Shape;4240;p54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1" name="Google Shape;4241;p54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54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54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54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5" name="Google Shape;4245;p54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6" name="Google Shape;4246;p54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54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54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54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0" name="Google Shape;4250;p54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1" name="Google Shape;4251;p54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2" name="Google Shape;4252;p54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3" name="Google Shape;4253;p54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4" name="Google Shape;4254;p54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54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6" name="Google Shape;4256;p54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7" name="Google Shape;4257;p54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54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54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54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1" name="Google Shape;4261;p54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54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54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54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54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54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54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54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54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54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54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54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54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54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54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54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7" name="Google Shape;4277;p54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8" name="Google Shape;4278;p54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9" name="Google Shape;4279;p54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0" name="Google Shape;4280;p54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54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54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3" name="Google Shape;4283;p54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4" name="Google Shape;4284;p54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54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54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7" name="Google Shape;4287;p54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54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54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54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54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54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3" name="Google Shape;4293;p54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54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54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54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54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54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54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54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54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54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54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54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5" name="Google Shape;4305;p54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54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54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54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54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54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54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54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54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54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54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54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54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54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54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54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54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54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54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54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54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54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54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8" name="Google Shape;4328;p54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9" name="Google Shape;4329;p54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0" name="Google Shape;4330;p54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1" name="Google Shape;4331;p54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2" name="Google Shape;4332;p54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54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54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54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54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7" name="Google Shape;4337;p54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8" name="Google Shape;4338;p54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54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0" name="Google Shape;4340;p54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1" name="Google Shape;4341;p54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2" name="Google Shape;4342;p54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54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54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5" name="Google Shape;4345;p54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p54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7" name="Google Shape;4347;p54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8" name="Google Shape;4348;p54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54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54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54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54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54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54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5" name="Google Shape;4355;p54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54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54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54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54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54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54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54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54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54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5" name="Google Shape;4365;p54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6" name="Google Shape;4366;p54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54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54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9" name="Google Shape;4369;p54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0" name="Google Shape;4370;p54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1" name="Google Shape;4371;p54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2" name="Google Shape;4372;p54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3" name="Google Shape;4373;p54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4" name="Google Shape;4374;p54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5" name="Google Shape;4375;p54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6" name="Google Shape;4376;p54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7" name="Google Shape;4377;p54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8" name="Google Shape;4378;p54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9" name="Google Shape;4379;p54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80" name="Google Shape;4380;p54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4381" name="Google Shape;4381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2" name="Google Shape;4382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3" name="Google Shape;4383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4" name="Google Shape;4384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5" name="Google Shape;4385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6" name="Google Shape;4386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7" name="Google Shape;4387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8" name="Google Shape;4388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9" name="Google Shape;4389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0" name="Google Shape;4390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91" name="Google Shape;4391;p54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4392" name="Google Shape;4392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3" name="Google Shape;4393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4" name="Google Shape;4394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5" name="Google Shape;4395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6" name="Google Shape;4396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7" name="Google Shape;4397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8" name="Google Shape;4398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9" name="Google Shape;4399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0" name="Google Shape;4400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1" name="Google Shape;4401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2" name="Google Shape;4402;p54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4403" name="Google Shape;4403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4" name="Google Shape;4404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5" name="Google Shape;440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6" name="Google Shape;4406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7" name="Google Shape;4407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8" name="Google Shape;4408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9" name="Google Shape;4409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0" name="Google Shape;4410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1" name="Google Shape;4411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2" name="Google Shape;4412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13" name="Google Shape;4413;p54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4414" name="Google Shape;4414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5" name="Google Shape;441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6" name="Google Shape;4416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7" name="Google Shape;4417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8" name="Google Shape;4418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9" name="Google Shape;4419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0" name="Google Shape;4420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1" name="Google Shape;4421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2" name="Google Shape;4422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3" name="Google Shape;4423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24" name="Google Shape;4424;p54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4425" name="Google Shape;4425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6" name="Google Shape;4426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7" name="Google Shape;4427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8" name="Google Shape;4428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9" name="Google Shape;4429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0" name="Google Shape;4430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1" name="Google Shape;4431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2" name="Google Shape;4432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3" name="Google Shape;4433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4" name="Google Shape;4434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35" name="Google Shape;4435;p54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6" name="Google Shape;4436;p54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7" name="Google Shape;4437;p54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8" name="Google Shape;4438;p54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9" name="Google Shape;4439;p54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0" name="Google Shape;4440;p54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1" name="Google Shape;4441;p54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2" name="Google Shape;4442;p54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p54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4" name="Google Shape;4444;p54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54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54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54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54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54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54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1" name="Google Shape;4451;p54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2" name="Google Shape;4452;p54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p54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4" name="Google Shape;4454;p54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5" name="Google Shape;4455;p54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p54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7" name="Google Shape;4457;p54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8" name="Google Shape;4458;p54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54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p54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1" name="Google Shape;4461;p54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2" name="Google Shape;4462;p54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54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54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54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54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54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54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p54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0" name="Google Shape;4470;p54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1" name="Google Shape;4471;p54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54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54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54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54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54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54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54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54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54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54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54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54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54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54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54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54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54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54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54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1" name="Google Shape;4491;p54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54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54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54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54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54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54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54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9" name="Google Shape;4499;p54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54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54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54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54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54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54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54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54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8" name="Google Shape;4508;p54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54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54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54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54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54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54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54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54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54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54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54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54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54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54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54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54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54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54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54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54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54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54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54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54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54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54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54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54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54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54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54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54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54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54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3" name="Google Shape;4543;p54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4" name="Google Shape;4544;p54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5" name="Google Shape;4545;p54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54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54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54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9" name="Google Shape;4549;p54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0" name="Google Shape;4550;p54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54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54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54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54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54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54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54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54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54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0" name="Google Shape;4560;p54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1" name="Google Shape;4561;p54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54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54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54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54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54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54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54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54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54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54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54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54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54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54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54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54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54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54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54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1" name="Google Shape;4581;p54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2" name="Google Shape;4582;p54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54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54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54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54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54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54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54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54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54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54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54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54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54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54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7" name="Google Shape;4597;p54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8" name="Google Shape;4598;p54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54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54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54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54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3" name="Google Shape;4603;p54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4" name="Google Shape;4604;p54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05" name="Google Shape;4605;p54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4606" name="Google Shape;4606;p54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4607" name="Google Shape;4607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8" name="Google Shape;4608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9" name="Google Shape;4609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0" name="Google Shape;4610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1" name="Google Shape;4611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2" name="Google Shape;4612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3" name="Google Shape;4613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4" name="Google Shape;4614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5" name="Google Shape;461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6" name="Google Shape;4616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17" name="Google Shape;4617;p54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4618" name="Google Shape;4618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9" name="Google Shape;4619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0" name="Google Shape;4620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1" name="Google Shape;4621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2" name="Google Shape;4622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3" name="Google Shape;4623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4" name="Google Shape;4624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5" name="Google Shape;462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6" name="Google Shape;4626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7" name="Google Shape;4627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28" name="Google Shape;4628;p54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4629" name="Google Shape;4629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0" name="Google Shape;4630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1" name="Google Shape;4631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2" name="Google Shape;4632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3" name="Google Shape;4633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4" name="Google Shape;4634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5" name="Google Shape;4635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6" name="Google Shape;4636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7" name="Google Shape;4637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8" name="Google Shape;4638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39" name="Google Shape;4639;p54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4640" name="Google Shape;4640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1" name="Google Shape;4641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2" name="Google Shape;4642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3" name="Google Shape;4643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4" name="Google Shape;4644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5" name="Google Shape;4645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6" name="Google Shape;4646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7" name="Google Shape;4647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8" name="Google Shape;4648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9" name="Google Shape;4649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50" name="Google Shape;4650;p54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4651" name="Google Shape;4651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2" name="Google Shape;4652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3" name="Google Shape;4653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4" name="Google Shape;4654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5" name="Google Shape;465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6" name="Google Shape;4656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7" name="Google Shape;4657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8" name="Google Shape;4658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9" name="Google Shape;4659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0" name="Google Shape;4660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661" name="Google Shape;4661;p54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54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54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54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54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54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54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54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54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54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54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54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54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54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54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54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54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8" name="Google Shape;4678;p54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54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54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81" name="Google Shape;4681;p54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4682" name="Google Shape;4682;p54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54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54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54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54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54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54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54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0" name="Google Shape;4690;p54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1" name="Google Shape;4691;p54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54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54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54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54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54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54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54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54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54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54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54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54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54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54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54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54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54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54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54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54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2" name="Google Shape;4712;p54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54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54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54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54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54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54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54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54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54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54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54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54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54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54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54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54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54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54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54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54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54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54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54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54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54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54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54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54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54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54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54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54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54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54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54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54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54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54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54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52" name="Google Shape;4752;p54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4753" name="Google Shape;4753;p54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54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54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54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54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54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54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54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1" name="Google Shape;4761;p54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2" name="Google Shape;4762;p54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54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4" name="Google Shape;4764;p54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5" name="Google Shape;4765;p54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6" name="Google Shape;4766;p54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7" name="Google Shape;4767;p54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8" name="Google Shape;4768;p54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54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0" name="Google Shape;4770;p54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1" name="Google Shape;4771;p54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2" name="Google Shape;4772;p54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3" name="Google Shape;4773;p54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4" name="Google Shape;4774;p54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5" name="Google Shape;4775;p54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6" name="Google Shape;4776;p54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7" name="Google Shape;4777;p54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8" name="Google Shape;4778;p54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9" name="Google Shape;4779;p54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54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54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54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54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54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54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54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54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54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9" name="Google Shape;4789;p54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0" name="Google Shape;4790;p54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54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54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54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54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54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54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54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54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54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54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54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54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54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54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54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54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54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54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54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54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54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54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54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54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54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54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54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8" name="Google Shape;4818;p54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9" name="Google Shape;4819;p54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0" name="Google Shape;4820;p54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54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54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23" name="Google Shape;4823;p54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4824" name="Google Shape;4824;p54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5" name="Google Shape;4825;p54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6" name="Google Shape;4826;p54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54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54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54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54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54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2" name="Google Shape;4832;p54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3" name="Google Shape;4833;p54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54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54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54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54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54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54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54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54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54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54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54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54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54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54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54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54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0" name="Google Shape;4850;p54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54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54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54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54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54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54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54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54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54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54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54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2" name="Google Shape;4862;p54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3" name="Google Shape;4863;p54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54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54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54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54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54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54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54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54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54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54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4" name="Google Shape;4874;p54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5" name="Google Shape;4875;p54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54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54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54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9" name="Google Shape;4879;p54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0" name="Google Shape;4880;p54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1" name="Google Shape;4881;p54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2" name="Google Shape;4882;p54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3" name="Google Shape;4883;p54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884" name="Google Shape;4884;p54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4885" name="Google Shape;4885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6" name="Google Shape;4886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7" name="Google Shape;4887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8" name="Google Shape;4888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9" name="Google Shape;4889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0" name="Google Shape;4890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1" name="Google Shape;4891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2" name="Google Shape;4892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3" name="Google Shape;4893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4" name="Google Shape;4894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95" name="Google Shape;4895;p54"/>
          <p:cNvSpPr/>
          <p:nvPr/>
        </p:nvSpPr>
        <p:spPr>
          <a:xfrm>
            <a:off x="3193540" y="1462448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6" name="Google Shape;4896;p54"/>
          <p:cNvSpPr txBox="1"/>
          <p:nvPr/>
        </p:nvSpPr>
        <p:spPr>
          <a:xfrm>
            <a:off x="858775" y="4338082"/>
            <a:ext cx="397719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[4]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97" name="Google Shape;4897;p54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4898" name="Google Shape;4898;p54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899" name="Google Shape;4899;p54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00" name="Google Shape;4900;p54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5" name="Google Shape;4905;p5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4906" name="Google Shape;4906;p55"/>
          <p:cNvSpPr txBox="1">
            <a:spLocks noGrp="1"/>
          </p:cNvSpPr>
          <p:nvPr>
            <p:ph type="sldNum" idx="12"/>
          </p:nvPr>
        </p:nvSpPr>
        <p:spPr>
          <a:xfrm>
            <a:off x="8671925" y="4842025"/>
            <a:ext cx="319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101</a:t>
            </a:fld>
            <a:endParaRPr/>
          </a:p>
        </p:txBody>
      </p:sp>
      <p:grpSp>
        <p:nvGrpSpPr>
          <p:cNvPr id="4907" name="Google Shape;4907;p55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4908" name="Google Shape;4908;p55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4909" name="Google Shape;4909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0" name="Google Shape;4910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1" name="Google Shape;4911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2" name="Google Shape;4912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3" name="Google Shape;4913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4" name="Google Shape;491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5" name="Google Shape;491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6" name="Google Shape;491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7" name="Google Shape;491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8" name="Google Shape;4918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19" name="Google Shape;4919;p55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4920" name="Google Shape;492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1" name="Google Shape;4921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2" name="Google Shape;492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3" name="Google Shape;492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4" name="Google Shape;492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5" name="Google Shape;4925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6" name="Google Shape;492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7" name="Google Shape;492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8" name="Google Shape;492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9" name="Google Shape;4929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30" name="Google Shape;4930;p55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4931" name="Google Shape;4931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2" name="Google Shape;4932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3" name="Google Shape;493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4" name="Google Shape;4934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5" name="Google Shape;493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6" name="Google Shape;493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7" name="Google Shape;4937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8" name="Google Shape;4938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9" name="Google Shape;493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0" name="Google Shape;494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41" name="Google Shape;4941;p55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4942" name="Google Shape;4942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3" name="Google Shape;494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4" name="Google Shape;4944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5" name="Google Shape;494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6" name="Google Shape;494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7" name="Google Shape;4947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8" name="Google Shape;494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9" name="Google Shape;494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0" name="Google Shape;4950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1" name="Google Shape;495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52" name="Google Shape;4952;p55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4953" name="Google Shape;4953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4" name="Google Shape;495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5" name="Google Shape;4955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6" name="Google Shape;495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7" name="Google Shape;495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8" name="Google Shape;495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9" name="Google Shape;4959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0" name="Google Shape;4960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1" name="Google Shape;496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2" name="Google Shape;4962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963" name="Google Shape;4963;p55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4" name="Google Shape;4964;p55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5" name="Google Shape;4965;p55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6" name="Google Shape;4966;p55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7" name="Google Shape;4967;p55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8" name="Google Shape;4968;p55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9" name="Google Shape;4969;p55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0" name="Google Shape;4970;p55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1" name="Google Shape;4971;p55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2" name="Google Shape;4972;p55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55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55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55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55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55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55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55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0" name="Google Shape;4980;p55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1" name="Google Shape;4981;p55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55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55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55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55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55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55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55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55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55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55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55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55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55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55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6" name="Google Shape;4996;p55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7" name="Google Shape;4997;p55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8" name="Google Shape;4998;p55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55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55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55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2" name="Google Shape;5002;p55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3" name="Google Shape;5003;p55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4" name="Google Shape;5004;p55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5" name="Google Shape;5005;p55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55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55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55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55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55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1" name="Google Shape;5011;p55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2" name="Google Shape;5012;p55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3" name="Google Shape;5013;p55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4" name="Google Shape;5014;p55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55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55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55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55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55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55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55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2" name="Google Shape;5022;p55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3" name="Google Shape;5023;p55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4" name="Google Shape;5024;p55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5" name="Google Shape;5025;p55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6" name="Google Shape;5026;p55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7" name="Google Shape;5027;p55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8" name="Google Shape;5028;p55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55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55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55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55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55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55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55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6" name="Google Shape;5036;p55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7" name="Google Shape;5037;p55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55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55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55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55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55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55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55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55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55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7" name="Google Shape;5047;p55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8" name="Google Shape;5048;p55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55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0" name="Google Shape;5050;p55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1" name="Google Shape;5051;p55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55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55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55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55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55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55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8" name="Google Shape;5058;p55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9" name="Google Shape;5059;p55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0" name="Google Shape;5060;p55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1" name="Google Shape;5061;p55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2" name="Google Shape;5062;p55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3" name="Google Shape;5063;p55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4" name="Google Shape;5064;p55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5" name="Google Shape;5065;p55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6" name="Google Shape;5066;p55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7" name="Google Shape;5067;p55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8" name="Google Shape;5068;p55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9" name="Google Shape;5069;p55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0" name="Google Shape;5070;p55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1" name="Google Shape;5071;p55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2" name="Google Shape;5072;p55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3" name="Google Shape;5073;p55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4" name="Google Shape;5074;p55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5" name="Google Shape;5075;p55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6" name="Google Shape;5076;p55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7" name="Google Shape;5077;p55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8" name="Google Shape;5078;p55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9" name="Google Shape;5079;p55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0" name="Google Shape;5080;p55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1" name="Google Shape;5081;p55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2" name="Google Shape;5082;p55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3" name="Google Shape;5083;p55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4" name="Google Shape;5084;p55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5" name="Google Shape;5085;p55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6" name="Google Shape;5086;p55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7" name="Google Shape;5087;p55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8" name="Google Shape;5088;p55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9" name="Google Shape;5089;p55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0" name="Google Shape;5090;p55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1" name="Google Shape;5091;p55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2" name="Google Shape;5092;p55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3" name="Google Shape;5093;p55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4" name="Google Shape;5094;p55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5" name="Google Shape;5095;p55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6" name="Google Shape;5096;p55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7" name="Google Shape;5097;p55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8" name="Google Shape;5098;p55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9" name="Google Shape;5099;p55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0" name="Google Shape;5100;p55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1" name="Google Shape;5101;p55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2" name="Google Shape;5102;p55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3" name="Google Shape;5103;p55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4" name="Google Shape;5104;p55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5" name="Google Shape;5105;p55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6" name="Google Shape;5106;p55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7" name="Google Shape;5107;p55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8" name="Google Shape;5108;p55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9" name="Google Shape;5109;p55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0" name="Google Shape;5110;p55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1" name="Google Shape;5111;p55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2" name="Google Shape;5112;p55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3" name="Google Shape;5113;p55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4" name="Google Shape;5114;p55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5" name="Google Shape;5115;p55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6" name="Google Shape;5116;p55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7" name="Google Shape;5117;p55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8" name="Google Shape;5118;p55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9" name="Google Shape;5119;p55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0" name="Google Shape;5120;p55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1" name="Google Shape;5121;p55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2" name="Google Shape;5122;p55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3" name="Google Shape;5123;p55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4" name="Google Shape;5124;p55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5" name="Google Shape;5125;p55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55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7" name="Google Shape;5127;p55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8" name="Google Shape;5128;p55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9" name="Google Shape;5129;p55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0" name="Google Shape;5130;p55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1" name="Google Shape;5131;p55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2" name="Google Shape;5132;p55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3" name="Google Shape;5133;p55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4" name="Google Shape;5134;p55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5" name="Google Shape;5135;p55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6" name="Google Shape;5136;p55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7" name="Google Shape;5137;p55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8" name="Google Shape;5138;p55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9" name="Google Shape;5139;p55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0" name="Google Shape;5140;p55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1" name="Google Shape;5141;p55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2" name="Google Shape;5142;p55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3" name="Google Shape;5143;p55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4" name="Google Shape;5144;p55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5" name="Google Shape;5145;p55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6" name="Google Shape;5146;p55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55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55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55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0" name="Google Shape;5150;p55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1" name="Google Shape;5151;p55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2" name="Google Shape;5152;p55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3" name="Google Shape;5153;p55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4" name="Google Shape;5154;p55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5" name="Google Shape;5155;p55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6" name="Google Shape;5156;p55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7" name="Google Shape;5157;p55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8" name="Google Shape;5158;p55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9" name="Google Shape;5159;p55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0" name="Google Shape;5160;p55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1" name="Google Shape;5161;p55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2" name="Google Shape;5162;p55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3" name="Google Shape;5163;p55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4" name="Google Shape;5164;p55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55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55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55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55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55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55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55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55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55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55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5" name="Google Shape;5175;p55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6" name="Google Shape;5176;p55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7" name="Google Shape;5177;p55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8" name="Google Shape;5178;p55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9" name="Google Shape;5179;p55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0" name="Google Shape;5180;p55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1" name="Google Shape;5181;p55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2" name="Google Shape;5182;p55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183" name="Google Shape;5183;p55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5184" name="Google Shape;5184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5" name="Google Shape;5185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6" name="Google Shape;518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7" name="Google Shape;5187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8" name="Google Shape;518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9" name="Google Shape;518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0" name="Google Shape;5190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1" name="Google Shape;519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2" name="Google Shape;5192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3" name="Google Shape;5193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94" name="Google Shape;5194;p55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5195" name="Google Shape;5195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6" name="Google Shape;5196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7" name="Google Shape;5197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8" name="Google Shape;519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9" name="Google Shape;519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0" name="Google Shape;5200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1" name="Google Shape;520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2" name="Google Shape;5202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3" name="Google Shape;5203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4" name="Google Shape;5204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05" name="Google Shape;5205;p55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5206" name="Google Shape;5206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7" name="Google Shape;5207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8" name="Google Shape;520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9" name="Google Shape;5209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0" name="Google Shape;5210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1" name="Google Shape;5211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2" name="Google Shape;5212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3" name="Google Shape;5213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4" name="Google Shape;5214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5" name="Google Shape;5215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16" name="Google Shape;5216;p55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5217" name="Google Shape;5217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8" name="Google Shape;521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9" name="Google Shape;5219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0" name="Google Shape;5220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1" name="Google Shape;5221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2" name="Google Shape;5222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3" name="Google Shape;5223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4" name="Google Shape;522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5" name="Google Shape;5225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6" name="Google Shape;522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27" name="Google Shape;5227;p55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5228" name="Google Shape;5228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9" name="Google Shape;522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0" name="Google Shape;523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1" name="Google Shape;5231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2" name="Google Shape;5232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3" name="Google Shape;523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4" name="Google Shape;5234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5" name="Google Shape;5235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6" name="Google Shape;523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7" name="Google Shape;5237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38" name="Google Shape;5238;p55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9" name="Google Shape;5239;p55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0" name="Google Shape;5240;p55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1" name="Google Shape;5241;p55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2" name="Google Shape;5242;p55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3" name="Google Shape;5243;p55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4" name="Google Shape;5244;p55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5" name="Google Shape;5245;p55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6" name="Google Shape;5246;p55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7" name="Google Shape;5247;p55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8" name="Google Shape;5248;p55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9" name="Google Shape;5249;p55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0" name="Google Shape;5250;p55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1" name="Google Shape;5251;p55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2" name="Google Shape;5252;p55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3" name="Google Shape;5253;p55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4" name="Google Shape;5254;p55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5" name="Google Shape;5255;p55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6" name="Google Shape;5256;p55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7" name="Google Shape;5257;p55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8" name="Google Shape;5258;p55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9" name="Google Shape;5259;p55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0" name="Google Shape;5260;p55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1" name="Google Shape;5261;p55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2" name="Google Shape;5262;p55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3" name="Google Shape;5263;p55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4" name="Google Shape;5264;p55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5" name="Google Shape;5265;p55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6" name="Google Shape;5266;p55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7" name="Google Shape;5267;p55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8" name="Google Shape;5268;p55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9" name="Google Shape;5269;p55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0" name="Google Shape;5270;p55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1" name="Google Shape;5271;p55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2" name="Google Shape;5272;p55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3" name="Google Shape;5273;p55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4" name="Google Shape;5274;p55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5" name="Google Shape;5275;p55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6" name="Google Shape;5276;p55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7" name="Google Shape;5277;p55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8" name="Google Shape;5278;p55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9" name="Google Shape;5279;p55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0" name="Google Shape;5280;p55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1" name="Google Shape;5281;p55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2" name="Google Shape;5282;p55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3" name="Google Shape;5283;p55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4" name="Google Shape;5284;p55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5" name="Google Shape;5285;p55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6" name="Google Shape;5286;p55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7" name="Google Shape;5287;p55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8" name="Google Shape;5288;p55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9" name="Google Shape;5289;p55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0" name="Google Shape;5290;p55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1" name="Google Shape;5291;p55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2" name="Google Shape;5292;p55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3" name="Google Shape;5293;p55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4" name="Google Shape;5294;p55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5" name="Google Shape;5295;p55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6" name="Google Shape;5296;p55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7" name="Google Shape;5297;p55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8" name="Google Shape;5298;p55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9" name="Google Shape;5299;p55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0" name="Google Shape;5300;p55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1" name="Google Shape;5301;p55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2" name="Google Shape;5302;p55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3" name="Google Shape;5303;p55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55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5" name="Google Shape;5305;p55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6" name="Google Shape;5306;p55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7" name="Google Shape;5307;p55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8" name="Google Shape;5308;p55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9" name="Google Shape;5309;p55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0" name="Google Shape;5310;p55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1" name="Google Shape;5311;p55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2" name="Google Shape;5312;p55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3" name="Google Shape;5313;p55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4" name="Google Shape;5314;p55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5" name="Google Shape;5315;p55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6" name="Google Shape;5316;p55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7" name="Google Shape;5317;p55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8" name="Google Shape;5318;p55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55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55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55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2" name="Google Shape;5322;p55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3" name="Google Shape;5323;p55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55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55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55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55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55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55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55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55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55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55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55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55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55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55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55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55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55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1" name="Google Shape;5341;p55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2" name="Google Shape;5342;p55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3" name="Google Shape;5343;p55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4" name="Google Shape;5344;p55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5" name="Google Shape;5345;p55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55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7" name="Google Shape;5347;p55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8" name="Google Shape;5348;p55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9" name="Google Shape;5349;p55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0" name="Google Shape;5350;p55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1" name="Google Shape;5351;p55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2" name="Google Shape;5352;p55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3" name="Google Shape;5353;p55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4" name="Google Shape;5354;p55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5" name="Google Shape;5355;p55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6" name="Google Shape;5356;p55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7" name="Google Shape;5357;p55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8" name="Google Shape;5358;p55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9" name="Google Shape;5359;p55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0" name="Google Shape;5360;p55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1" name="Google Shape;5361;p55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2" name="Google Shape;5362;p55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3" name="Google Shape;5363;p55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55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55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55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55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55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9" name="Google Shape;5369;p55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0" name="Google Shape;5370;p55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55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55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55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4" name="Google Shape;5374;p55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5" name="Google Shape;5375;p55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55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55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55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55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55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55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55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55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55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55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6" name="Google Shape;5386;p55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7" name="Google Shape;5387;p55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55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55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55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55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55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55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4" name="Google Shape;5394;p55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5" name="Google Shape;5395;p55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55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55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55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55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0" name="Google Shape;5400;p55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1" name="Google Shape;5401;p55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55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3" name="Google Shape;5403;p55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4" name="Google Shape;5404;p55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5" name="Google Shape;5405;p55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6" name="Google Shape;5406;p55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7" name="Google Shape;5407;p55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08" name="Google Shape;5408;p55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5409" name="Google Shape;5409;p55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5410" name="Google Shape;541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1" name="Google Shape;5411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2" name="Google Shape;541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3" name="Google Shape;541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4" name="Google Shape;5414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5" name="Google Shape;541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6" name="Google Shape;5416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7" name="Google Shape;541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8" name="Google Shape;541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9" name="Google Shape;5419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20" name="Google Shape;5420;p55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5421" name="Google Shape;5421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2" name="Google Shape;5422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3" name="Google Shape;5423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4" name="Google Shape;5424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5" name="Google Shape;542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6" name="Google Shape;542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7" name="Google Shape;542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8" name="Google Shape;542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9" name="Google Shape;542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0" name="Google Shape;5430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31" name="Google Shape;5431;p55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5432" name="Google Shape;5432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3" name="Google Shape;5433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4" name="Google Shape;5434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5" name="Google Shape;5435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6" name="Google Shape;5436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7" name="Google Shape;5437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8" name="Google Shape;5438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9" name="Google Shape;5439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0" name="Google Shape;5440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1" name="Google Shape;5441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42" name="Google Shape;5442;p55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5443" name="Google Shape;5443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4" name="Google Shape;5444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5" name="Google Shape;5445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6" name="Google Shape;5446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7" name="Google Shape;5447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8" name="Google Shape;544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9" name="Google Shape;544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0" name="Google Shape;5450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1" name="Google Shape;5451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2" name="Google Shape;5452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53" name="Google Shape;5453;p55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5454" name="Google Shape;5454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5" name="Google Shape;545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6" name="Google Shape;5456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7" name="Google Shape;5457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8" name="Google Shape;545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9" name="Google Shape;5459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0" name="Google Shape;5460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1" name="Google Shape;5461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2" name="Google Shape;5462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3" name="Google Shape;5463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464" name="Google Shape;5464;p55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5" name="Google Shape;5465;p55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6" name="Google Shape;5466;p55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7" name="Google Shape;5467;p55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8" name="Google Shape;5468;p55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9" name="Google Shape;5469;p55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0" name="Google Shape;5470;p55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1" name="Google Shape;5471;p55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2" name="Google Shape;5472;p55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3" name="Google Shape;5473;p55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4" name="Google Shape;5474;p55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5" name="Google Shape;5475;p55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6" name="Google Shape;5476;p55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7" name="Google Shape;5477;p55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8" name="Google Shape;5478;p55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9" name="Google Shape;5479;p55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0" name="Google Shape;5480;p55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1" name="Google Shape;5481;p55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2" name="Google Shape;5482;p55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3" name="Google Shape;5483;p55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84" name="Google Shape;5484;p55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5485" name="Google Shape;5485;p55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6" name="Google Shape;5486;p55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7" name="Google Shape;5487;p55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8" name="Google Shape;5488;p55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9" name="Google Shape;5489;p55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0" name="Google Shape;5490;p55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1" name="Google Shape;5491;p55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2" name="Google Shape;5492;p55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3" name="Google Shape;5493;p55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4" name="Google Shape;5494;p55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5" name="Google Shape;5495;p55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6" name="Google Shape;5496;p55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7" name="Google Shape;5497;p55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8" name="Google Shape;5498;p55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9" name="Google Shape;5499;p55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0" name="Google Shape;5500;p55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1" name="Google Shape;5501;p55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2" name="Google Shape;5502;p55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3" name="Google Shape;5503;p55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4" name="Google Shape;5504;p55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5" name="Google Shape;5505;p55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6" name="Google Shape;5506;p55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7" name="Google Shape;5507;p55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8" name="Google Shape;5508;p55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9" name="Google Shape;5509;p55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0" name="Google Shape;5510;p55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1" name="Google Shape;5511;p55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2" name="Google Shape;5512;p55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3" name="Google Shape;5513;p55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4" name="Google Shape;5514;p55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5" name="Google Shape;5515;p55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6" name="Google Shape;5516;p55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7" name="Google Shape;5517;p55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8" name="Google Shape;5518;p55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9" name="Google Shape;5519;p55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0" name="Google Shape;5520;p55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1" name="Google Shape;5521;p55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2" name="Google Shape;5522;p55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3" name="Google Shape;5523;p55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4" name="Google Shape;5524;p55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5" name="Google Shape;5525;p55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6" name="Google Shape;5526;p55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7" name="Google Shape;5527;p55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8" name="Google Shape;5528;p55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9" name="Google Shape;5529;p55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0" name="Google Shape;5530;p55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1" name="Google Shape;5531;p55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2" name="Google Shape;5532;p55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3" name="Google Shape;5533;p55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4" name="Google Shape;5534;p55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5" name="Google Shape;5535;p55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6" name="Google Shape;5536;p55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7" name="Google Shape;5537;p55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8" name="Google Shape;5538;p55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9" name="Google Shape;5539;p55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0" name="Google Shape;5540;p55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1" name="Google Shape;5541;p55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2" name="Google Shape;5542;p55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3" name="Google Shape;5543;p55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4" name="Google Shape;5544;p55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5" name="Google Shape;5545;p55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6" name="Google Shape;5546;p55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7" name="Google Shape;5547;p55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8" name="Google Shape;5548;p55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9" name="Google Shape;5549;p55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0" name="Google Shape;5550;p55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1" name="Google Shape;5551;p55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2" name="Google Shape;5552;p55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3" name="Google Shape;5553;p55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4" name="Google Shape;5554;p55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55" name="Google Shape;5555;p55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5556" name="Google Shape;5556;p55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7" name="Google Shape;5557;p55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8" name="Google Shape;5558;p55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9" name="Google Shape;5559;p55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0" name="Google Shape;5560;p55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1" name="Google Shape;5561;p55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2" name="Google Shape;5562;p55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3" name="Google Shape;5563;p55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4" name="Google Shape;5564;p55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5" name="Google Shape;5565;p55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6" name="Google Shape;5566;p55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7" name="Google Shape;5567;p55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8" name="Google Shape;5568;p55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9" name="Google Shape;5569;p55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0" name="Google Shape;5570;p55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1" name="Google Shape;5571;p55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2" name="Google Shape;5572;p55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3" name="Google Shape;5573;p55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4" name="Google Shape;5574;p55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5" name="Google Shape;5575;p55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6" name="Google Shape;5576;p55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7" name="Google Shape;5577;p55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8" name="Google Shape;5578;p55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9" name="Google Shape;5579;p55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0" name="Google Shape;5580;p55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1" name="Google Shape;5581;p55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2" name="Google Shape;5582;p55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3" name="Google Shape;5583;p55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4" name="Google Shape;5584;p55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5" name="Google Shape;5585;p55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6" name="Google Shape;5586;p55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7" name="Google Shape;5587;p55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8" name="Google Shape;5588;p55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9" name="Google Shape;5589;p55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0" name="Google Shape;5590;p55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1" name="Google Shape;5591;p55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2" name="Google Shape;5592;p55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3" name="Google Shape;5593;p55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4" name="Google Shape;5594;p55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5" name="Google Shape;5595;p55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6" name="Google Shape;5596;p55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7" name="Google Shape;5597;p55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8" name="Google Shape;5598;p55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9" name="Google Shape;5599;p55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0" name="Google Shape;5600;p55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1" name="Google Shape;5601;p55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2" name="Google Shape;5602;p55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3" name="Google Shape;5603;p55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4" name="Google Shape;5604;p55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5" name="Google Shape;5605;p55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6" name="Google Shape;5606;p55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7" name="Google Shape;5607;p55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8" name="Google Shape;5608;p55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9" name="Google Shape;5609;p55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0" name="Google Shape;5610;p55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1" name="Google Shape;5611;p55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2" name="Google Shape;5612;p55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3" name="Google Shape;5613;p55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4" name="Google Shape;5614;p55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5" name="Google Shape;5615;p55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6" name="Google Shape;5616;p55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7" name="Google Shape;5617;p55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8" name="Google Shape;5618;p55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9" name="Google Shape;5619;p55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0" name="Google Shape;5620;p55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1" name="Google Shape;5621;p55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2" name="Google Shape;5622;p55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3" name="Google Shape;5623;p55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4" name="Google Shape;5624;p55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5" name="Google Shape;5625;p55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26" name="Google Shape;5626;p55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5627" name="Google Shape;5627;p55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8" name="Google Shape;5628;p55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9" name="Google Shape;5629;p55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0" name="Google Shape;5630;p55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1" name="Google Shape;5631;p55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2" name="Google Shape;5632;p55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3" name="Google Shape;5633;p55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4" name="Google Shape;5634;p55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5" name="Google Shape;5635;p55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6" name="Google Shape;5636;p55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7" name="Google Shape;5637;p55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8" name="Google Shape;5638;p55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9" name="Google Shape;5639;p55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0" name="Google Shape;5640;p55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1" name="Google Shape;5641;p55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2" name="Google Shape;5642;p55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3" name="Google Shape;5643;p55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4" name="Google Shape;5644;p55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5" name="Google Shape;5645;p55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6" name="Google Shape;5646;p55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7" name="Google Shape;5647;p55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8" name="Google Shape;5648;p55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9" name="Google Shape;5649;p55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0" name="Google Shape;5650;p55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1" name="Google Shape;5651;p55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2" name="Google Shape;5652;p55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3" name="Google Shape;5653;p55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4" name="Google Shape;5654;p55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5" name="Google Shape;5655;p55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6" name="Google Shape;5656;p55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7" name="Google Shape;5657;p55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8" name="Google Shape;5658;p55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9" name="Google Shape;5659;p55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0" name="Google Shape;5660;p55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1" name="Google Shape;5661;p55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2" name="Google Shape;5662;p55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3" name="Google Shape;5663;p55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4" name="Google Shape;5664;p55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5" name="Google Shape;5665;p55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6" name="Google Shape;5666;p55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7" name="Google Shape;5667;p55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8" name="Google Shape;5668;p55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9" name="Google Shape;5669;p55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0" name="Google Shape;5670;p55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1" name="Google Shape;5671;p55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2" name="Google Shape;5672;p55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3" name="Google Shape;5673;p55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4" name="Google Shape;5674;p55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5" name="Google Shape;5675;p55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6" name="Google Shape;5676;p55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7" name="Google Shape;5677;p55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8" name="Google Shape;5678;p55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9" name="Google Shape;5679;p55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0" name="Google Shape;5680;p55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1" name="Google Shape;5681;p55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2" name="Google Shape;5682;p55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3" name="Google Shape;5683;p55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4" name="Google Shape;5684;p55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5" name="Google Shape;5685;p55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6" name="Google Shape;5686;p55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687" name="Google Shape;5687;p55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5688" name="Google Shape;5688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9" name="Google Shape;5689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0" name="Google Shape;5690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1" name="Google Shape;5691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2" name="Google Shape;5692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3" name="Google Shape;5693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4" name="Google Shape;5694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5" name="Google Shape;5695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6" name="Google Shape;5696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7" name="Google Shape;5697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698" name="Google Shape;5698;p55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5699" name="Google Shape;5699;p55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5700" name="Google Shape;570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1" name="Google Shape;5701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2" name="Google Shape;570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3" name="Google Shape;570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4" name="Google Shape;570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5" name="Google Shape;5705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6" name="Google Shape;5706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7" name="Google Shape;570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8" name="Google Shape;570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9" name="Google Shape;5709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10" name="Google Shape;5710;p55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5711" name="Google Shape;5711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2" name="Google Shape;5712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3" name="Google Shape;571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4" name="Google Shape;5714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5" name="Google Shape;571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6" name="Google Shape;571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7" name="Google Shape;5717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8" name="Google Shape;5718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9" name="Google Shape;571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0" name="Google Shape;572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21" name="Google Shape;5721;p55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5722" name="Google Shape;5722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3" name="Google Shape;572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4" name="Google Shape;5724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5" name="Google Shape;572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6" name="Google Shape;572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7" name="Google Shape;5727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8" name="Google Shape;572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9" name="Google Shape;572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0" name="Google Shape;5730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1" name="Google Shape;573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32" name="Google Shape;5732;p55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5733" name="Google Shape;5733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4" name="Google Shape;5734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5" name="Google Shape;5735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6" name="Google Shape;573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7" name="Google Shape;5737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8" name="Google Shape;573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9" name="Google Shape;5739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0" name="Google Shape;5740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1" name="Google Shape;574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2" name="Google Shape;5742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743" name="Google Shape;5743;p55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4" name="Google Shape;5744;p55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5" name="Google Shape;5745;p55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6" name="Google Shape;5746;p55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7" name="Google Shape;5747;p55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8" name="Google Shape;5748;p55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9" name="Google Shape;5749;p55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0" name="Google Shape;5750;p55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1" name="Google Shape;5751;p55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2" name="Google Shape;5752;p55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3" name="Google Shape;5753;p55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4" name="Google Shape;5754;p55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5" name="Google Shape;5755;p55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6" name="Google Shape;5756;p55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7" name="Google Shape;5757;p55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8" name="Google Shape;5758;p55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9" name="Google Shape;5759;p55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0" name="Google Shape;5760;p55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1" name="Google Shape;5761;p55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2" name="Google Shape;5762;p55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3" name="Google Shape;5763;p55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4" name="Google Shape;5764;p55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5" name="Google Shape;5765;p55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6" name="Google Shape;5766;p55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7" name="Google Shape;5767;p55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8" name="Google Shape;5768;p55"/>
            <p:cNvSpPr/>
            <p:nvPr/>
          </p:nvSpPr>
          <p:spPr>
            <a:xfrm rot="10800000" flipH="1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9" name="Google Shape;5769;p55"/>
            <p:cNvSpPr/>
            <p:nvPr/>
          </p:nvSpPr>
          <p:spPr>
            <a:xfrm rot="10800000" flipH="1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0" name="Google Shape;5770;p55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1" name="Google Shape;5771;p55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2" name="Google Shape;5772;p55"/>
            <p:cNvSpPr/>
            <p:nvPr/>
          </p:nvSpPr>
          <p:spPr>
            <a:xfrm rot="10800000" flipH="1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73" name="Google Shape;5773;p55"/>
          <p:cNvSpPr/>
          <p:nvPr/>
        </p:nvSpPr>
        <p:spPr>
          <a:xfrm>
            <a:off x="4037057" y="1462449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4" name="Google Shape;5774;p55"/>
          <p:cNvSpPr txBox="1"/>
          <p:nvPr/>
        </p:nvSpPr>
        <p:spPr>
          <a:xfrm>
            <a:off x="858776" y="4338082"/>
            <a:ext cx="5212244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[5]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75" name="Google Shape;5775;p55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5776" name="Google Shape;5776;p55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777" name="Google Shape;5777;p55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78" name="Google Shape;5778;p55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3" name="Google Shape;5783;p5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5784" name="Google Shape;5784;p56"/>
          <p:cNvSpPr txBox="1">
            <a:spLocks noGrp="1"/>
          </p:cNvSpPr>
          <p:nvPr>
            <p:ph type="sldNum" idx="12"/>
          </p:nvPr>
        </p:nvSpPr>
        <p:spPr>
          <a:xfrm>
            <a:off x="8704375" y="4842025"/>
            <a:ext cx="2871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102</a:t>
            </a:fld>
            <a:endParaRPr/>
          </a:p>
        </p:txBody>
      </p:sp>
      <p:grpSp>
        <p:nvGrpSpPr>
          <p:cNvPr id="5785" name="Google Shape;5785;p56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5786" name="Google Shape;5786;p56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5787" name="Google Shape;5787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8" name="Google Shape;5788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9" name="Google Shape;5789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0" name="Google Shape;5790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1" name="Google Shape;5791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2" name="Google Shape;579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3" name="Google Shape;579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4" name="Google Shape;579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5" name="Google Shape;579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6" name="Google Shape;5796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97" name="Google Shape;5797;p56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5798" name="Google Shape;579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9" name="Google Shape;5799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0" name="Google Shape;580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1" name="Google Shape;580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2" name="Google Shape;580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3" name="Google Shape;5803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4" name="Google Shape;580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5" name="Google Shape;580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6" name="Google Shape;580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7" name="Google Shape;5807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08" name="Google Shape;5808;p56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5809" name="Google Shape;5809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0" name="Google Shape;5810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1" name="Google Shape;581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2" name="Google Shape;5812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3" name="Google Shape;581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4" name="Google Shape;581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5" name="Google Shape;5815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6" name="Google Shape;5816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7" name="Google Shape;581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8" name="Google Shape;581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19" name="Google Shape;5819;p56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5820" name="Google Shape;5820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1" name="Google Shape;582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2" name="Google Shape;5822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3" name="Google Shape;582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4" name="Google Shape;582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5" name="Google Shape;5825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6" name="Google Shape;582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7" name="Google Shape;582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8" name="Google Shape;5828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9" name="Google Shape;582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30" name="Google Shape;5830;p56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5831" name="Google Shape;5831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2" name="Google Shape;583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3" name="Google Shape;5833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4" name="Google Shape;583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5" name="Google Shape;583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6" name="Google Shape;583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7" name="Google Shape;5837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8" name="Google Shape;5838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9" name="Google Shape;583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0" name="Google Shape;5840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841" name="Google Shape;5841;p56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2" name="Google Shape;5842;p56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3" name="Google Shape;5843;p56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4" name="Google Shape;5844;p56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5" name="Google Shape;5845;p56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6" name="Google Shape;5846;p56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7" name="Google Shape;5847;p56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8" name="Google Shape;5848;p56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9" name="Google Shape;5849;p56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0" name="Google Shape;5850;p56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1" name="Google Shape;5851;p56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2" name="Google Shape;5852;p56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3" name="Google Shape;5853;p56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4" name="Google Shape;5854;p56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5" name="Google Shape;5855;p56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6" name="Google Shape;5856;p56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7" name="Google Shape;5857;p56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8" name="Google Shape;5858;p56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9" name="Google Shape;5859;p56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0" name="Google Shape;5860;p56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1" name="Google Shape;5861;p56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2" name="Google Shape;5862;p56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3" name="Google Shape;5863;p56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4" name="Google Shape;5864;p56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5" name="Google Shape;5865;p56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6" name="Google Shape;5866;p56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7" name="Google Shape;5867;p56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8" name="Google Shape;5868;p56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9" name="Google Shape;5869;p56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0" name="Google Shape;5870;p56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1" name="Google Shape;5871;p56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2" name="Google Shape;5872;p56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3" name="Google Shape;5873;p56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4" name="Google Shape;5874;p56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5" name="Google Shape;5875;p56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6" name="Google Shape;5876;p56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7" name="Google Shape;5877;p56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8" name="Google Shape;5878;p56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9" name="Google Shape;5879;p56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0" name="Google Shape;5880;p56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1" name="Google Shape;5881;p56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2" name="Google Shape;5882;p56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3" name="Google Shape;5883;p56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4" name="Google Shape;5884;p56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5" name="Google Shape;5885;p56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6" name="Google Shape;5886;p56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7" name="Google Shape;5887;p56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8" name="Google Shape;5888;p56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9" name="Google Shape;5889;p56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0" name="Google Shape;5890;p56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1" name="Google Shape;5891;p56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2" name="Google Shape;5892;p56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3" name="Google Shape;5893;p56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4" name="Google Shape;5894;p56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5" name="Google Shape;5895;p56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6" name="Google Shape;5896;p56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7" name="Google Shape;5897;p56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8" name="Google Shape;5898;p56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9" name="Google Shape;5899;p56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0" name="Google Shape;5900;p56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1" name="Google Shape;5901;p56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2" name="Google Shape;5902;p56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3" name="Google Shape;5903;p56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4" name="Google Shape;5904;p56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5" name="Google Shape;5905;p56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6" name="Google Shape;5906;p56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7" name="Google Shape;5907;p56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8" name="Google Shape;5908;p56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9" name="Google Shape;5909;p56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0" name="Google Shape;5910;p56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1" name="Google Shape;5911;p56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2" name="Google Shape;5912;p56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3" name="Google Shape;5913;p56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4" name="Google Shape;5914;p56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5" name="Google Shape;5915;p56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6" name="Google Shape;5916;p56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7" name="Google Shape;5917;p56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8" name="Google Shape;5918;p56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9" name="Google Shape;5919;p56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0" name="Google Shape;5920;p56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1" name="Google Shape;5921;p56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2" name="Google Shape;5922;p56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3" name="Google Shape;5923;p56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4" name="Google Shape;5924;p56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5" name="Google Shape;5925;p56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6" name="Google Shape;5926;p56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7" name="Google Shape;5927;p56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8" name="Google Shape;5928;p56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9" name="Google Shape;5929;p56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0" name="Google Shape;5930;p56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1" name="Google Shape;5931;p56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2" name="Google Shape;5932;p56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3" name="Google Shape;5933;p56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4" name="Google Shape;5934;p56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5" name="Google Shape;5935;p56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6" name="Google Shape;5936;p56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7" name="Google Shape;5937;p56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8" name="Google Shape;5938;p56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9" name="Google Shape;5939;p56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0" name="Google Shape;5940;p56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1" name="Google Shape;5941;p56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2" name="Google Shape;5942;p56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3" name="Google Shape;5943;p56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4" name="Google Shape;5944;p56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5" name="Google Shape;5945;p56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6" name="Google Shape;5946;p56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7" name="Google Shape;5947;p56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8" name="Google Shape;5948;p56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9" name="Google Shape;5949;p56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0" name="Google Shape;5950;p56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1" name="Google Shape;5951;p56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2" name="Google Shape;5952;p56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3" name="Google Shape;5953;p56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4" name="Google Shape;5954;p56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5" name="Google Shape;5955;p56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6" name="Google Shape;5956;p56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7" name="Google Shape;5957;p56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8" name="Google Shape;5958;p56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9" name="Google Shape;5959;p56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0" name="Google Shape;5960;p56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1" name="Google Shape;5961;p56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2" name="Google Shape;5962;p56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3" name="Google Shape;5963;p56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4" name="Google Shape;5964;p56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5" name="Google Shape;5965;p56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6" name="Google Shape;5966;p56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7" name="Google Shape;5967;p56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8" name="Google Shape;5968;p56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9" name="Google Shape;5969;p56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0" name="Google Shape;5970;p56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1" name="Google Shape;5971;p56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2" name="Google Shape;5972;p56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3" name="Google Shape;5973;p56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4" name="Google Shape;5974;p56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5" name="Google Shape;5975;p56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6" name="Google Shape;5976;p56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7" name="Google Shape;5977;p56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8" name="Google Shape;5978;p56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9" name="Google Shape;5979;p56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0" name="Google Shape;5980;p56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1" name="Google Shape;5981;p56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2" name="Google Shape;5982;p56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3" name="Google Shape;5983;p56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4" name="Google Shape;5984;p56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5" name="Google Shape;5985;p56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6" name="Google Shape;5986;p56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7" name="Google Shape;5987;p56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8" name="Google Shape;5988;p56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9" name="Google Shape;5989;p56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0" name="Google Shape;5990;p56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1" name="Google Shape;5991;p56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2" name="Google Shape;5992;p56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3" name="Google Shape;5993;p56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4" name="Google Shape;5994;p56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5" name="Google Shape;5995;p56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6" name="Google Shape;5996;p56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7" name="Google Shape;5997;p56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8" name="Google Shape;5998;p56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9" name="Google Shape;5999;p56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0" name="Google Shape;6000;p56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1" name="Google Shape;6001;p56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2" name="Google Shape;6002;p56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3" name="Google Shape;6003;p56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4" name="Google Shape;6004;p56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5" name="Google Shape;6005;p56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6" name="Google Shape;6006;p56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7" name="Google Shape;6007;p56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8" name="Google Shape;6008;p56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9" name="Google Shape;6009;p56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0" name="Google Shape;6010;p56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1" name="Google Shape;6011;p56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2" name="Google Shape;6012;p56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3" name="Google Shape;6013;p56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4" name="Google Shape;6014;p56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5" name="Google Shape;6015;p56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6" name="Google Shape;6016;p56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7" name="Google Shape;6017;p56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8" name="Google Shape;6018;p56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9" name="Google Shape;6019;p56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0" name="Google Shape;6020;p56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1" name="Google Shape;6021;p56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2" name="Google Shape;6022;p56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3" name="Google Shape;6023;p56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4" name="Google Shape;6024;p56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5" name="Google Shape;6025;p56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6" name="Google Shape;6026;p56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7" name="Google Shape;6027;p56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8" name="Google Shape;6028;p56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9" name="Google Shape;6029;p56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0" name="Google Shape;6030;p56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1" name="Google Shape;6031;p56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2" name="Google Shape;6032;p56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3" name="Google Shape;6033;p56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4" name="Google Shape;6034;p56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5" name="Google Shape;6035;p56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6" name="Google Shape;6036;p56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7" name="Google Shape;6037;p56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8" name="Google Shape;6038;p56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9" name="Google Shape;6039;p56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0" name="Google Shape;6040;p56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1" name="Google Shape;6041;p56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2" name="Google Shape;6042;p56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3" name="Google Shape;6043;p56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4" name="Google Shape;6044;p56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5" name="Google Shape;6045;p56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6" name="Google Shape;6046;p56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7" name="Google Shape;6047;p56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8" name="Google Shape;6048;p56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9" name="Google Shape;6049;p56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0" name="Google Shape;6050;p56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1" name="Google Shape;6051;p56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2" name="Google Shape;6052;p56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3" name="Google Shape;6053;p56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4" name="Google Shape;6054;p56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5" name="Google Shape;6055;p56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6" name="Google Shape;6056;p56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7" name="Google Shape;6057;p56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8" name="Google Shape;6058;p56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9" name="Google Shape;6059;p56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0" name="Google Shape;6060;p56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61" name="Google Shape;6061;p56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6062" name="Google Shape;6062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3" name="Google Shape;6063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4" name="Google Shape;606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5" name="Google Shape;6065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6" name="Google Shape;606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7" name="Google Shape;606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8" name="Google Shape;6068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9" name="Google Shape;606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0" name="Google Shape;6070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1" name="Google Shape;6071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72" name="Google Shape;6072;p56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6073" name="Google Shape;6073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4" name="Google Shape;6074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5" name="Google Shape;6075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6" name="Google Shape;607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7" name="Google Shape;607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8" name="Google Shape;6078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9" name="Google Shape;607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0" name="Google Shape;6080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1" name="Google Shape;6081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2" name="Google Shape;6082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83" name="Google Shape;6083;p56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6084" name="Google Shape;6084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5" name="Google Shape;6085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6" name="Google Shape;608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7" name="Google Shape;6087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8" name="Google Shape;6088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9" name="Google Shape;6089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0" name="Google Shape;6090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1" name="Google Shape;6091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2" name="Google Shape;6092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3" name="Google Shape;6093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94" name="Google Shape;6094;p56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6095" name="Google Shape;6095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6" name="Google Shape;609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7" name="Google Shape;6097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8" name="Google Shape;6098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9" name="Google Shape;6099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0" name="Google Shape;6100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1" name="Google Shape;6101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2" name="Google Shape;610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3" name="Google Shape;6103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4" name="Google Shape;610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105" name="Google Shape;6105;p56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6106" name="Google Shape;6106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7" name="Google Shape;610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8" name="Google Shape;610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9" name="Google Shape;6109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0" name="Google Shape;6110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1" name="Google Shape;611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2" name="Google Shape;6112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3" name="Google Shape;6113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4" name="Google Shape;611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5" name="Google Shape;6115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116" name="Google Shape;6116;p56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7" name="Google Shape;6117;p56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8" name="Google Shape;6118;p56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9" name="Google Shape;6119;p56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0" name="Google Shape;6120;p56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1" name="Google Shape;6121;p56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2" name="Google Shape;6122;p56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3" name="Google Shape;6123;p56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4" name="Google Shape;6124;p56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5" name="Google Shape;6125;p56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6" name="Google Shape;6126;p56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7" name="Google Shape;6127;p56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8" name="Google Shape;6128;p56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9" name="Google Shape;6129;p56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0" name="Google Shape;6130;p56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1" name="Google Shape;6131;p56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2" name="Google Shape;6132;p56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3" name="Google Shape;6133;p56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4" name="Google Shape;6134;p56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5" name="Google Shape;6135;p56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6" name="Google Shape;6136;p56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7" name="Google Shape;6137;p56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8" name="Google Shape;6138;p56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9" name="Google Shape;6139;p56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0" name="Google Shape;6140;p56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1" name="Google Shape;6141;p56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2" name="Google Shape;6142;p56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3" name="Google Shape;6143;p56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4" name="Google Shape;6144;p56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5" name="Google Shape;6145;p56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6" name="Google Shape;6146;p56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7" name="Google Shape;6147;p56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8" name="Google Shape;6148;p56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9" name="Google Shape;6149;p56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0" name="Google Shape;6150;p56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1" name="Google Shape;6151;p56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2" name="Google Shape;6152;p56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3" name="Google Shape;6153;p56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4" name="Google Shape;6154;p56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5" name="Google Shape;6155;p56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6" name="Google Shape;6156;p56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7" name="Google Shape;6157;p56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8" name="Google Shape;6158;p56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9" name="Google Shape;6159;p56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0" name="Google Shape;6160;p56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1" name="Google Shape;6161;p56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2" name="Google Shape;6162;p56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3" name="Google Shape;6163;p56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4" name="Google Shape;6164;p56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5" name="Google Shape;6165;p56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6" name="Google Shape;6166;p56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7" name="Google Shape;6167;p56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8" name="Google Shape;6168;p56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9" name="Google Shape;6169;p56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0" name="Google Shape;6170;p56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1" name="Google Shape;6171;p56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2" name="Google Shape;6172;p56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3" name="Google Shape;6173;p56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4" name="Google Shape;6174;p56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5" name="Google Shape;6175;p56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6" name="Google Shape;6176;p56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7" name="Google Shape;6177;p56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8" name="Google Shape;6178;p56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9" name="Google Shape;6179;p56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0" name="Google Shape;6180;p56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1" name="Google Shape;6181;p56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2" name="Google Shape;6182;p56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3" name="Google Shape;6183;p56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4" name="Google Shape;6184;p56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5" name="Google Shape;6185;p56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6" name="Google Shape;6186;p56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7" name="Google Shape;6187;p56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8" name="Google Shape;6188;p56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9" name="Google Shape;6189;p56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0" name="Google Shape;6190;p56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1" name="Google Shape;6191;p56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2" name="Google Shape;6192;p56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3" name="Google Shape;6193;p56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4" name="Google Shape;6194;p56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5" name="Google Shape;6195;p56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6" name="Google Shape;6196;p56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7" name="Google Shape;6197;p56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8" name="Google Shape;6198;p56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9" name="Google Shape;6199;p56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0" name="Google Shape;6200;p56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1" name="Google Shape;6201;p56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2" name="Google Shape;6202;p56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3" name="Google Shape;6203;p56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4" name="Google Shape;6204;p56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5" name="Google Shape;6205;p56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6" name="Google Shape;6206;p56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7" name="Google Shape;6207;p56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8" name="Google Shape;6208;p56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9" name="Google Shape;6209;p56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0" name="Google Shape;6210;p56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1" name="Google Shape;6211;p56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2" name="Google Shape;6212;p56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3" name="Google Shape;6213;p56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4" name="Google Shape;6214;p56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5" name="Google Shape;6215;p56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6" name="Google Shape;6216;p56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7" name="Google Shape;6217;p56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8" name="Google Shape;6218;p56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9" name="Google Shape;6219;p56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0" name="Google Shape;6220;p56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1" name="Google Shape;6221;p56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2" name="Google Shape;6222;p56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3" name="Google Shape;6223;p56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4" name="Google Shape;6224;p56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5" name="Google Shape;6225;p56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6" name="Google Shape;6226;p56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7" name="Google Shape;6227;p56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8" name="Google Shape;6228;p56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9" name="Google Shape;6229;p56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0" name="Google Shape;6230;p56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1" name="Google Shape;6231;p56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2" name="Google Shape;6232;p56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3" name="Google Shape;6233;p56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4" name="Google Shape;6234;p56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5" name="Google Shape;6235;p56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6" name="Google Shape;6236;p56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7" name="Google Shape;6237;p56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8" name="Google Shape;6238;p56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9" name="Google Shape;6239;p56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0" name="Google Shape;6240;p56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1" name="Google Shape;6241;p56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2" name="Google Shape;6242;p56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3" name="Google Shape;6243;p56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4" name="Google Shape;6244;p56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5" name="Google Shape;6245;p56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6" name="Google Shape;6246;p56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7" name="Google Shape;6247;p56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8" name="Google Shape;6248;p56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9" name="Google Shape;6249;p56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0" name="Google Shape;6250;p56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1" name="Google Shape;6251;p56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2" name="Google Shape;6252;p56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3" name="Google Shape;6253;p56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4" name="Google Shape;6254;p56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5" name="Google Shape;6255;p56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6" name="Google Shape;6256;p56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7" name="Google Shape;6257;p56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8" name="Google Shape;6258;p56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9" name="Google Shape;6259;p56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0" name="Google Shape;6260;p56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1" name="Google Shape;6261;p56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2" name="Google Shape;6262;p56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3" name="Google Shape;6263;p56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4" name="Google Shape;6264;p56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5" name="Google Shape;6265;p56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6" name="Google Shape;6266;p56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7" name="Google Shape;6267;p56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8" name="Google Shape;6268;p56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9" name="Google Shape;6269;p56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0" name="Google Shape;6270;p56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1" name="Google Shape;6271;p56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2" name="Google Shape;6272;p56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3" name="Google Shape;6273;p56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4" name="Google Shape;6274;p56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5" name="Google Shape;6275;p56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6" name="Google Shape;6276;p56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7" name="Google Shape;6277;p56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8" name="Google Shape;6278;p56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9" name="Google Shape;6279;p56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0" name="Google Shape;6280;p56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1" name="Google Shape;6281;p56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2" name="Google Shape;6282;p56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3" name="Google Shape;6283;p56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4" name="Google Shape;6284;p56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5" name="Google Shape;6285;p56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86" name="Google Shape;6286;p56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6287" name="Google Shape;6287;p56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6288" name="Google Shape;628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9" name="Google Shape;6289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0" name="Google Shape;629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1" name="Google Shape;629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2" name="Google Shape;6292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3" name="Google Shape;629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4" name="Google Shape;6294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5" name="Google Shape;629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6" name="Google Shape;629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7" name="Google Shape;6297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298" name="Google Shape;6298;p56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6299" name="Google Shape;6299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0" name="Google Shape;6300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1" name="Google Shape;6301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2" name="Google Shape;6302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3" name="Google Shape;630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4" name="Google Shape;630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5" name="Google Shape;630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6" name="Google Shape;630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7" name="Google Shape;630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8" name="Google Shape;6308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09" name="Google Shape;6309;p56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6310" name="Google Shape;6310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1" name="Google Shape;6311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2" name="Google Shape;6312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3" name="Google Shape;6313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4" name="Google Shape;6314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5" name="Google Shape;6315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6" name="Google Shape;6316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7" name="Google Shape;6317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8" name="Google Shape;6318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9" name="Google Shape;6319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20" name="Google Shape;6320;p56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6321" name="Google Shape;6321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2" name="Google Shape;6322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3" name="Google Shape;6323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4" name="Google Shape;6324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5" name="Google Shape;6325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6" name="Google Shape;632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7" name="Google Shape;632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8" name="Google Shape;6328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9" name="Google Shape;6329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0" name="Google Shape;6330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31" name="Google Shape;6331;p56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6332" name="Google Shape;6332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3" name="Google Shape;633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4" name="Google Shape;6334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5" name="Google Shape;6335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6" name="Google Shape;633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7" name="Google Shape;6337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8" name="Google Shape;6338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9" name="Google Shape;6339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0" name="Google Shape;6340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1" name="Google Shape;6341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342" name="Google Shape;6342;p56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3" name="Google Shape;6343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4" name="Google Shape;6344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5" name="Google Shape;6345;p56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6" name="Google Shape;6346;p56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7" name="Google Shape;6347;p56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8" name="Google Shape;6348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9" name="Google Shape;6349;p56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0" name="Google Shape;6350;p56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1" name="Google Shape;6351;p56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2" name="Google Shape;6352;p56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3" name="Google Shape;6353;p56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4" name="Google Shape;6354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5" name="Google Shape;6355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6" name="Google Shape;6356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7" name="Google Shape;6357;p56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8" name="Google Shape;6358;p56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9" name="Google Shape;6359;p56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0" name="Google Shape;6360;p56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1" name="Google Shape;6361;p56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62" name="Google Shape;6362;p56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6363" name="Google Shape;6363;p56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4" name="Google Shape;6364;p56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5" name="Google Shape;6365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6" name="Google Shape;6366;p56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7" name="Google Shape;6367;p56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8" name="Google Shape;6368;p56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9" name="Google Shape;6369;p56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0" name="Google Shape;6370;p56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1" name="Google Shape;6371;p56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2" name="Google Shape;6372;p56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3" name="Google Shape;6373;p56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4" name="Google Shape;6374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5" name="Google Shape;6375;p56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6" name="Google Shape;6376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7" name="Google Shape;6377;p56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8" name="Google Shape;6378;p56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9" name="Google Shape;6379;p56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0" name="Google Shape;6380;p56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1" name="Google Shape;6381;p56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2" name="Google Shape;6382;p56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3" name="Google Shape;6383;p56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4" name="Google Shape;6384;p56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5" name="Google Shape;6385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6" name="Google Shape;6386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7" name="Google Shape;6387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8" name="Google Shape;6388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9" name="Google Shape;6389;p56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0" name="Google Shape;6390;p56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1" name="Google Shape;6391;p56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2" name="Google Shape;6392;p56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3" name="Google Shape;6393;p56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4" name="Google Shape;6394;p56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5" name="Google Shape;6395;p56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6" name="Google Shape;6396;p56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7" name="Google Shape;6397;p56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8" name="Google Shape;6398;p56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9" name="Google Shape;6399;p56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0" name="Google Shape;6400;p56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1" name="Google Shape;6401;p56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2" name="Google Shape;6402;p56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3" name="Google Shape;6403;p56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4" name="Google Shape;6404;p56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5" name="Google Shape;6405;p56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6" name="Google Shape;6406;p56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7" name="Google Shape;6407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8" name="Google Shape;6408;p56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9" name="Google Shape;6409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0" name="Google Shape;6410;p56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1" name="Google Shape;6411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2" name="Google Shape;6412;p56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3" name="Google Shape;6413;p56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4" name="Google Shape;6414;p56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5" name="Google Shape;6415;p56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6" name="Google Shape;6416;p56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7" name="Google Shape;6417;p56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8" name="Google Shape;6418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9" name="Google Shape;6419;p56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0" name="Google Shape;6420;p56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1" name="Google Shape;6421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2" name="Google Shape;6422;p56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3" name="Google Shape;6423;p56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4" name="Google Shape;6424;p56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5" name="Google Shape;6425;p56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6" name="Google Shape;6426;p56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7" name="Google Shape;6427;p56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8" name="Google Shape;6428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9" name="Google Shape;6429;p56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0" name="Google Shape;6430;p56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1" name="Google Shape;6431;p56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2" name="Google Shape;6432;p56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33" name="Google Shape;6433;p56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6434" name="Google Shape;6434;p56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5" name="Google Shape;6435;p56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6" name="Google Shape;6436;p56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7" name="Google Shape;6437;p56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8" name="Google Shape;6438;p56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9" name="Google Shape;6439;p56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0" name="Google Shape;6440;p56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1" name="Google Shape;6441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2" name="Google Shape;6442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3" name="Google Shape;6443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4" name="Google Shape;6444;p56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5" name="Google Shape;6445;p56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6" name="Google Shape;6446;p56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7" name="Google Shape;6447;p56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8" name="Google Shape;6448;p56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9" name="Google Shape;6449;p56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0" name="Google Shape;6450;p56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1" name="Google Shape;6451;p56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2" name="Google Shape;6452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3" name="Google Shape;6453;p56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4" name="Google Shape;6454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5" name="Google Shape;6455;p56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6" name="Google Shape;6456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7" name="Google Shape;6457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8" name="Google Shape;6458;p56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9" name="Google Shape;6459;p56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0" name="Google Shape;6460;p56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1" name="Google Shape;6461;p56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2" name="Google Shape;6462;p56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3" name="Google Shape;6463;p56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4" name="Google Shape;6464;p56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5" name="Google Shape;6465;p56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6" name="Google Shape;6466;p56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7" name="Google Shape;6467;p56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8" name="Google Shape;6468;p56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9" name="Google Shape;6469;p56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0" name="Google Shape;6470;p56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1" name="Google Shape;6471;p56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2" name="Google Shape;6472;p56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3" name="Google Shape;6473;p56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4" name="Google Shape;6474;p56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5" name="Google Shape;6475;p56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6" name="Google Shape;6476;p56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7" name="Google Shape;6477;p56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8" name="Google Shape;6478;p56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9" name="Google Shape;6479;p56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0" name="Google Shape;6480;p56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1" name="Google Shape;6481;p56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2" name="Google Shape;6482;p56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3" name="Google Shape;6483;p56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4" name="Google Shape;6484;p56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5" name="Google Shape;6485;p56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6" name="Google Shape;6486;p56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7" name="Google Shape;6487;p56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8" name="Google Shape;6488;p56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9" name="Google Shape;6489;p56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0" name="Google Shape;6490;p56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1" name="Google Shape;6491;p56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2" name="Google Shape;6492;p56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3" name="Google Shape;6493;p56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4" name="Google Shape;6494;p56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5" name="Google Shape;6495;p56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6" name="Google Shape;6496;p56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7" name="Google Shape;6497;p56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8" name="Google Shape;6498;p56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9" name="Google Shape;6499;p56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0" name="Google Shape;6500;p56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1" name="Google Shape;6501;p56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2" name="Google Shape;6502;p56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3" name="Google Shape;6503;p56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04" name="Google Shape;6504;p56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6505" name="Google Shape;6505;p56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6" name="Google Shape;6506;p56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7" name="Google Shape;6507;p56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8" name="Google Shape;6508;p56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9" name="Google Shape;6509;p56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0" name="Google Shape;6510;p56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1" name="Google Shape;6511;p56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2" name="Google Shape;6512;p56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3" name="Google Shape;6513;p56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4" name="Google Shape;6514;p56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5" name="Google Shape;6515;p56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6" name="Google Shape;6516;p56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7" name="Google Shape;6517;p56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8" name="Google Shape;6518;p56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9" name="Google Shape;6519;p56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0" name="Google Shape;6520;p56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1" name="Google Shape;6521;p56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2" name="Google Shape;6522;p56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3" name="Google Shape;6523;p56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4" name="Google Shape;6524;p56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5" name="Google Shape;6525;p56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6" name="Google Shape;6526;p56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7" name="Google Shape;6527;p56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8" name="Google Shape;6528;p56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9" name="Google Shape;6529;p56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0" name="Google Shape;6530;p56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1" name="Google Shape;6531;p56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2" name="Google Shape;6532;p56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3" name="Google Shape;6533;p56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4" name="Google Shape;6534;p56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5" name="Google Shape;6535;p56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6" name="Google Shape;6536;p56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7" name="Google Shape;6537;p56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8" name="Google Shape;6538;p56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9" name="Google Shape;6539;p56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0" name="Google Shape;6540;p56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1" name="Google Shape;6541;p56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2" name="Google Shape;6542;p56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3" name="Google Shape;6543;p56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4" name="Google Shape;6544;p56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5" name="Google Shape;6545;p56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6" name="Google Shape;6546;p56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7" name="Google Shape;6547;p56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8" name="Google Shape;6548;p56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9" name="Google Shape;6549;p56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0" name="Google Shape;6550;p56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1" name="Google Shape;6551;p56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2" name="Google Shape;6552;p56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3" name="Google Shape;6553;p56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4" name="Google Shape;6554;p56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5" name="Google Shape;6555;p56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6" name="Google Shape;6556;p56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7" name="Google Shape;6557;p56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8" name="Google Shape;6558;p56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9" name="Google Shape;6559;p56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0" name="Google Shape;6560;p56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1" name="Google Shape;6561;p56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2" name="Google Shape;6562;p56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3" name="Google Shape;6563;p56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4" name="Google Shape;6564;p56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565" name="Google Shape;6565;p56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6566" name="Google Shape;6566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7" name="Google Shape;6567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8" name="Google Shape;6568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9" name="Google Shape;6569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0" name="Google Shape;6570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1" name="Google Shape;6571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2" name="Google Shape;6572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3" name="Google Shape;6573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4" name="Google Shape;6574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5" name="Google Shape;6575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576" name="Google Shape;6576;p56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6577" name="Google Shape;6577;p56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6578" name="Google Shape;657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9" name="Google Shape;6579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0" name="Google Shape;658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1" name="Google Shape;658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2" name="Google Shape;658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3" name="Google Shape;6583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4" name="Google Shape;6584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5" name="Google Shape;658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6" name="Google Shape;658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7" name="Google Shape;6587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88" name="Google Shape;6588;p56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6589" name="Google Shape;6589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0" name="Google Shape;6590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1" name="Google Shape;659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2" name="Google Shape;6592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3" name="Google Shape;659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4" name="Google Shape;659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5" name="Google Shape;6595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6" name="Google Shape;6596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7" name="Google Shape;659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8" name="Google Shape;659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99" name="Google Shape;6599;p56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6600" name="Google Shape;6600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1" name="Google Shape;660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2" name="Google Shape;6602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3" name="Google Shape;660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4" name="Google Shape;660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5" name="Google Shape;6605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6" name="Google Shape;660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7" name="Google Shape;660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8" name="Google Shape;6608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9" name="Google Shape;660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10" name="Google Shape;6610;p56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6611" name="Google Shape;6611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2" name="Google Shape;6612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3" name="Google Shape;6613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4" name="Google Shape;661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5" name="Google Shape;6615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6" name="Google Shape;661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7" name="Google Shape;6617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8" name="Google Shape;6618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9" name="Google Shape;661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0" name="Google Shape;6620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21" name="Google Shape;6621;p56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2" name="Google Shape;6622;p56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3" name="Google Shape;6623;p56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4" name="Google Shape;6624;p56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5" name="Google Shape;6625;p56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6" name="Google Shape;6626;p56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7" name="Google Shape;6627;p56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8" name="Google Shape;6628;p56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9" name="Google Shape;6629;p56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0" name="Google Shape;6630;p56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1" name="Google Shape;6631;p56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2" name="Google Shape;6632;p56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3" name="Google Shape;6633;p56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4" name="Google Shape;6634;p56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5" name="Google Shape;6635;p56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6" name="Google Shape;6636;p56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7" name="Google Shape;6637;p56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8" name="Google Shape;6638;p56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9" name="Google Shape;6639;p56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0" name="Google Shape;6640;p56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1" name="Google Shape;6641;p56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2" name="Google Shape;6642;p56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3" name="Google Shape;6643;p56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4" name="Google Shape;6644;p56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5" name="Google Shape;6645;p56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6" name="Google Shape;6646;p56"/>
            <p:cNvSpPr/>
            <p:nvPr/>
          </p:nvSpPr>
          <p:spPr>
            <a:xfrm rot="10800000" flipH="1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7" name="Google Shape;6647;p56"/>
            <p:cNvSpPr/>
            <p:nvPr/>
          </p:nvSpPr>
          <p:spPr>
            <a:xfrm rot="10800000" flipH="1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8" name="Google Shape;6648;p56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9" name="Google Shape;6649;p56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0" name="Google Shape;6650;p56"/>
            <p:cNvSpPr/>
            <p:nvPr/>
          </p:nvSpPr>
          <p:spPr>
            <a:xfrm rot="10800000" flipH="1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51" name="Google Shape;6651;p56"/>
          <p:cNvGrpSpPr/>
          <p:nvPr/>
        </p:nvGrpSpPr>
        <p:grpSpPr>
          <a:xfrm>
            <a:off x="6646373" y="3114983"/>
            <a:ext cx="811800" cy="1176340"/>
            <a:chOff x="-1" y="-1"/>
            <a:chExt cx="811799" cy="1176339"/>
          </a:xfrm>
        </p:grpSpPr>
        <p:sp>
          <p:nvSpPr>
            <p:cNvPr id="6652" name="Google Shape;6652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3" name="Google Shape;6653;p56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4" name="Google Shape;6654;p56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5" name="Google Shape;6655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6" name="Google Shape;6656;p56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7" name="Google Shape;6657;p56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8" name="Google Shape;6658;p56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9" name="Google Shape;6659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0" name="Google Shape;6660;p56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1" name="Google Shape;6661;p56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2" name="Google Shape;6662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3" name="Google Shape;6663;p56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4" name="Google Shape;6664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5" name="Google Shape;6665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6" name="Google Shape;6666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7" name="Google Shape;6667;p56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8" name="Google Shape;6668;p56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9" name="Google Shape;6669;p56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0" name="Google Shape;6670;p56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1" name="Google Shape;6671;p56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2" name="Google Shape;6672;p56"/>
            <p:cNvSpPr/>
            <p:nvPr/>
          </p:nvSpPr>
          <p:spPr>
            <a:xfrm>
              <a:off x="24353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3" name="Google Shape;6673;p56"/>
            <p:cNvSpPr/>
            <p:nvPr/>
          </p:nvSpPr>
          <p:spPr>
            <a:xfrm>
              <a:off x="24353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4" name="Google Shape;6674;p56"/>
            <p:cNvSpPr/>
            <p:nvPr/>
          </p:nvSpPr>
          <p:spPr>
            <a:xfrm>
              <a:off x="24353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5" name="Google Shape;6675;p56"/>
            <p:cNvSpPr/>
            <p:nvPr/>
          </p:nvSpPr>
          <p:spPr>
            <a:xfrm>
              <a:off x="24353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6" name="Google Shape;6676;p56"/>
            <p:cNvSpPr/>
            <p:nvPr/>
          </p:nvSpPr>
          <p:spPr>
            <a:xfrm>
              <a:off x="24353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7" name="Google Shape;6677;p56"/>
            <p:cNvSpPr/>
            <p:nvPr/>
          </p:nvSpPr>
          <p:spPr>
            <a:xfrm>
              <a:off x="24353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8" name="Google Shape;6678;p56"/>
            <p:cNvSpPr/>
            <p:nvPr/>
          </p:nvSpPr>
          <p:spPr>
            <a:xfrm>
              <a:off x="24353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9" name="Google Shape;6679;p56"/>
            <p:cNvSpPr/>
            <p:nvPr/>
          </p:nvSpPr>
          <p:spPr>
            <a:xfrm>
              <a:off x="24353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0" name="Google Shape;6680;p56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1" name="Google Shape;6681;p56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2" name="Google Shape;6682;p56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3" name="Google Shape;6683;p56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4" name="Google Shape;6684;p56"/>
            <p:cNvSpPr/>
            <p:nvPr/>
          </p:nvSpPr>
          <p:spPr>
            <a:xfrm>
              <a:off x="24353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5" name="Google Shape;6685;p56"/>
            <p:cNvSpPr/>
            <p:nvPr/>
          </p:nvSpPr>
          <p:spPr>
            <a:xfrm>
              <a:off x="24353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6" name="Google Shape;6686;p56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7" name="Google Shape;6687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8" name="Google Shape;6688;p56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9" name="Google Shape;6689;p56"/>
            <p:cNvSpPr/>
            <p:nvPr/>
          </p:nvSpPr>
          <p:spPr>
            <a:xfrm>
              <a:off x="48707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0" name="Google Shape;6690;p56"/>
            <p:cNvSpPr/>
            <p:nvPr/>
          </p:nvSpPr>
          <p:spPr>
            <a:xfrm>
              <a:off x="48707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1" name="Google Shape;6691;p56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2" name="Google Shape;6692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3" name="Google Shape;6693;p56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4" name="Google Shape;6694;p56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5" name="Google Shape;6695;p56"/>
            <p:cNvSpPr/>
            <p:nvPr/>
          </p:nvSpPr>
          <p:spPr>
            <a:xfrm rot="10800000" flipH="1">
              <a:off x="48707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6" name="Google Shape;6696;p56"/>
            <p:cNvSpPr/>
            <p:nvPr/>
          </p:nvSpPr>
          <p:spPr>
            <a:xfrm rot="10800000" flipH="1">
              <a:off x="48707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7" name="Google Shape;6697;p56"/>
            <p:cNvSpPr/>
            <p:nvPr/>
          </p:nvSpPr>
          <p:spPr>
            <a:xfrm>
              <a:off x="48707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8" name="Google Shape;6698;p56"/>
            <p:cNvSpPr/>
            <p:nvPr/>
          </p:nvSpPr>
          <p:spPr>
            <a:xfrm rot="10800000" flipH="1">
              <a:off x="48707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9" name="Google Shape;6699;p56"/>
            <p:cNvSpPr/>
            <p:nvPr/>
          </p:nvSpPr>
          <p:spPr>
            <a:xfrm rot="10800000" flipH="1">
              <a:off x="48707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0" name="Google Shape;6700;p56"/>
            <p:cNvSpPr/>
            <p:nvPr/>
          </p:nvSpPr>
          <p:spPr>
            <a:xfrm>
              <a:off x="48707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1" name="Google Shape;6701;p56"/>
            <p:cNvSpPr/>
            <p:nvPr/>
          </p:nvSpPr>
          <p:spPr>
            <a:xfrm rot="10800000" flipH="1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2" name="Google Shape;6702;p56"/>
            <p:cNvSpPr/>
            <p:nvPr/>
          </p:nvSpPr>
          <p:spPr>
            <a:xfrm rot="10800000" flipH="1">
              <a:off x="48707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3" name="Google Shape;6703;p56"/>
            <p:cNvSpPr/>
            <p:nvPr/>
          </p:nvSpPr>
          <p:spPr>
            <a:xfrm>
              <a:off x="48707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4" name="Google Shape;6704;p56"/>
            <p:cNvSpPr/>
            <p:nvPr/>
          </p:nvSpPr>
          <p:spPr>
            <a:xfrm rot="10800000" flipH="1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5" name="Google Shape;6705;p56"/>
            <p:cNvSpPr/>
            <p:nvPr/>
          </p:nvSpPr>
          <p:spPr>
            <a:xfrm rot="10800000" flipH="1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6" name="Google Shape;6706;p56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7" name="Google Shape;6707;p56"/>
            <p:cNvSpPr/>
            <p:nvPr/>
          </p:nvSpPr>
          <p:spPr>
            <a:xfrm rot="10800000" flipH="1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8" name="Google Shape;6708;p56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9" name="Google Shape;6709;p56"/>
            <p:cNvSpPr/>
            <p:nvPr/>
          </p:nvSpPr>
          <p:spPr>
            <a:xfrm rot="10800000" flipH="1">
              <a:off x="730617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0" name="Google Shape;6710;p56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1" name="Google Shape;6711;p56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2" name="Google Shape;6712;p56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3" name="Google Shape;6713;p56"/>
            <p:cNvSpPr/>
            <p:nvPr/>
          </p:nvSpPr>
          <p:spPr>
            <a:xfrm rot="10800000" flipH="1">
              <a:off x="730617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4" name="Google Shape;6714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5" name="Google Shape;6715;p56"/>
            <p:cNvSpPr/>
            <p:nvPr/>
          </p:nvSpPr>
          <p:spPr>
            <a:xfrm rot="10800000" flipH="1">
              <a:off x="60884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6" name="Google Shape;6716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7" name="Google Shape;6717;p56"/>
            <p:cNvSpPr/>
            <p:nvPr/>
          </p:nvSpPr>
          <p:spPr>
            <a:xfrm rot="10800000" flipH="1">
              <a:off x="60884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8" name="Google Shape;6718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9" name="Google Shape;6719;p56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0" name="Google Shape;6720;p56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1" name="Google Shape;6721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22" name="Google Shape;6722;p56"/>
          <p:cNvSpPr/>
          <p:nvPr/>
        </p:nvSpPr>
        <p:spPr>
          <a:xfrm>
            <a:off x="4901838" y="1471843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3" name="Google Shape;6723;p56"/>
          <p:cNvSpPr txBox="1"/>
          <p:nvPr/>
        </p:nvSpPr>
        <p:spPr>
          <a:xfrm>
            <a:off x="858775" y="4338082"/>
            <a:ext cx="644729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[5] 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[6]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24" name="Google Shape;6724;p56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6725" name="Google Shape;6725;p56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726" name="Google Shape;6726;p56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27" name="Google Shape;6727;p56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2" name="Google Shape;6732;p5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6733" name="Google Shape;6733;p57"/>
          <p:cNvSpPr txBox="1">
            <a:spLocks noGrp="1"/>
          </p:cNvSpPr>
          <p:nvPr>
            <p:ph type="sldNum" idx="12"/>
          </p:nvPr>
        </p:nvSpPr>
        <p:spPr>
          <a:xfrm>
            <a:off x="8741025" y="4842025"/>
            <a:ext cx="250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103</a:t>
            </a:fld>
            <a:endParaRPr/>
          </a:p>
        </p:txBody>
      </p:sp>
      <p:grpSp>
        <p:nvGrpSpPr>
          <p:cNvPr id="6734" name="Google Shape;6734;p57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6735" name="Google Shape;6735;p57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6736" name="Google Shape;6736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7" name="Google Shape;6737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8" name="Google Shape;6738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9" name="Google Shape;6739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0" name="Google Shape;6740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1" name="Google Shape;674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2" name="Google Shape;674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3" name="Google Shape;674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4" name="Google Shape;674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5" name="Google Shape;6745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46" name="Google Shape;6746;p57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6747" name="Google Shape;674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8" name="Google Shape;6748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9" name="Google Shape;674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0" name="Google Shape;675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1" name="Google Shape;675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2" name="Google Shape;6752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3" name="Google Shape;675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4" name="Google Shape;675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5" name="Google Shape;675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6" name="Google Shape;6756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57" name="Google Shape;6757;p57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6758" name="Google Shape;6758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9" name="Google Shape;6759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0" name="Google Shape;676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1" name="Google Shape;6761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2" name="Google Shape;676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3" name="Google Shape;676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4" name="Google Shape;6764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5" name="Google Shape;6765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6" name="Google Shape;676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7" name="Google Shape;676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68" name="Google Shape;6768;p57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6769" name="Google Shape;6769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0" name="Google Shape;677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1" name="Google Shape;6771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2" name="Google Shape;677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3" name="Google Shape;677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4" name="Google Shape;6774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5" name="Google Shape;677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6" name="Google Shape;677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7" name="Google Shape;6777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8" name="Google Shape;677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79" name="Google Shape;6779;p57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6780" name="Google Shape;6780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1" name="Google Shape;678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2" name="Google Shape;6782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3" name="Google Shape;678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4" name="Google Shape;678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5" name="Google Shape;678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6" name="Google Shape;6786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7" name="Google Shape;6787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8" name="Google Shape;678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9" name="Google Shape;6789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790" name="Google Shape;6790;p57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1" name="Google Shape;6791;p57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2" name="Google Shape;6792;p57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3" name="Google Shape;6793;p57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4" name="Google Shape;6794;p57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5" name="Google Shape;6795;p57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6" name="Google Shape;6796;p57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7" name="Google Shape;6797;p57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8" name="Google Shape;6798;p57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9" name="Google Shape;6799;p57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0" name="Google Shape;6800;p57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1" name="Google Shape;6801;p57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2" name="Google Shape;6802;p57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3" name="Google Shape;6803;p57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4" name="Google Shape;6804;p57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5" name="Google Shape;6805;p57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6" name="Google Shape;6806;p57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7" name="Google Shape;6807;p57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8" name="Google Shape;6808;p57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9" name="Google Shape;6809;p57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0" name="Google Shape;6810;p57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1" name="Google Shape;6811;p57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2" name="Google Shape;6812;p57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3" name="Google Shape;6813;p57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4" name="Google Shape;6814;p57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5" name="Google Shape;6815;p57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6" name="Google Shape;6816;p57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7" name="Google Shape;6817;p57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8" name="Google Shape;6818;p57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9" name="Google Shape;6819;p57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0" name="Google Shape;6820;p57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1" name="Google Shape;6821;p57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2" name="Google Shape;6822;p57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3" name="Google Shape;6823;p57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4" name="Google Shape;6824;p57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5" name="Google Shape;6825;p57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6" name="Google Shape;6826;p57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7" name="Google Shape;6827;p57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8" name="Google Shape;6828;p57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9" name="Google Shape;6829;p57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0" name="Google Shape;6830;p57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1" name="Google Shape;6831;p57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2" name="Google Shape;6832;p57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3" name="Google Shape;6833;p57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4" name="Google Shape;6834;p57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5" name="Google Shape;6835;p57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6" name="Google Shape;6836;p57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7" name="Google Shape;6837;p57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8" name="Google Shape;6838;p57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9" name="Google Shape;6839;p57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0" name="Google Shape;6840;p57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1" name="Google Shape;6841;p57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2" name="Google Shape;6842;p57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3" name="Google Shape;6843;p57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4" name="Google Shape;6844;p57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5" name="Google Shape;6845;p57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6" name="Google Shape;6846;p57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7" name="Google Shape;6847;p57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8" name="Google Shape;6848;p57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9" name="Google Shape;6849;p57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0" name="Google Shape;6850;p57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1" name="Google Shape;6851;p57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2" name="Google Shape;6852;p57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3" name="Google Shape;6853;p57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4" name="Google Shape;6854;p57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5" name="Google Shape;6855;p57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6" name="Google Shape;6856;p57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7" name="Google Shape;6857;p57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8" name="Google Shape;6858;p57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9" name="Google Shape;6859;p57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0" name="Google Shape;6860;p57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1" name="Google Shape;6861;p57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2" name="Google Shape;6862;p57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3" name="Google Shape;6863;p57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4" name="Google Shape;6864;p57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5" name="Google Shape;6865;p57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6" name="Google Shape;6866;p57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7" name="Google Shape;6867;p57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8" name="Google Shape;6868;p57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9" name="Google Shape;6869;p57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0" name="Google Shape;6870;p57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1" name="Google Shape;6871;p57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2" name="Google Shape;6872;p57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3" name="Google Shape;6873;p57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4" name="Google Shape;6874;p57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5" name="Google Shape;6875;p57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6" name="Google Shape;6876;p57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7" name="Google Shape;6877;p57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8" name="Google Shape;6878;p57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9" name="Google Shape;6879;p57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0" name="Google Shape;6880;p57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1" name="Google Shape;6881;p57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2" name="Google Shape;6882;p57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3" name="Google Shape;6883;p57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4" name="Google Shape;6884;p57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5" name="Google Shape;6885;p57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6" name="Google Shape;6886;p57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7" name="Google Shape;6887;p57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8" name="Google Shape;6888;p57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9" name="Google Shape;6889;p57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0" name="Google Shape;6890;p57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1" name="Google Shape;6891;p57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2" name="Google Shape;6892;p57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3" name="Google Shape;6893;p57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4" name="Google Shape;6894;p57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5" name="Google Shape;6895;p57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6" name="Google Shape;6896;p57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7" name="Google Shape;6897;p57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8" name="Google Shape;6898;p57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9" name="Google Shape;6899;p57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0" name="Google Shape;6900;p57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1" name="Google Shape;6901;p57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2" name="Google Shape;6902;p57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3" name="Google Shape;6903;p57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4" name="Google Shape;6904;p57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5" name="Google Shape;6905;p57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6" name="Google Shape;6906;p57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7" name="Google Shape;6907;p57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8" name="Google Shape;6908;p57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9" name="Google Shape;6909;p57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0" name="Google Shape;6910;p57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1" name="Google Shape;6911;p57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2" name="Google Shape;6912;p57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3" name="Google Shape;6913;p57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4" name="Google Shape;6914;p57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5" name="Google Shape;6915;p57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6" name="Google Shape;6916;p57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7" name="Google Shape;6917;p57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8" name="Google Shape;6918;p57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9" name="Google Shape;6919;p57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0" name="Google Shape;6920;p57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1" name="Google Shape;6921;p57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2" name="Google Shape;6922;p57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3" name="Google Shape;6923;p57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4" name="Google Shape;6924;p57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5" name="Google Shape;6925;p57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6" name="Google Shape;6926;p57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7" name="Google Shape;6927;p57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8" name="Google Shape;6928;p57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9" name="Google Shape;6929;p57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0" name="Google Shape;6930;p57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1" name="Google Shape;6931;p57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2" name="Google Shape;6932;p57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3" name="Google Shape;6933;p57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4" name="Google Shape;6934;p57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5" name="Google Shape;6935;p57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6" name="Google Shape;6936;p57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7" name="Google Shape;6937;p57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8" name="Google Shape;6938;p57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9" name="Google Shape;6939;p57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0" name="Google Shape;6940;p57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1" name="Google Shape;6941;p57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2" name="Google Shape;6942;p57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3" name="Google Shape;6943;p57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4" name="Google Shape;6944;p57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5" name="Google Shape;6945;p57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6" name="Google Shape;6946;p57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7" name="Google Shape;6947;p57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8" name="Google Shape;6948;p57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9" name="Google Shape;6949;p57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0" name="Google Shape;6950;p57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1" name="Google Shape;6951;p57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2" name="Google Shape;6952;p57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3" name="Google Shape;6953;p57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4" name="Google Shape;6954;p57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5" name="Google Shape;6955;p57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6" name="Google Shape;6956;p57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7" name="Google Shape;6957;p57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8" name="Google Shape;6958;p57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9" name="Google Shape;6959;p57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0" name="Google Shape;6960;p57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1" name="Google Shape;6961;p57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2" name="Google Shape;6962;p57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3" name="Google Shape;6963;p57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4" name="Google Shape;6964;p57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5" name="Google Shape;6965;p57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6" name="Google Shape;6966;p57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7" name="Google Shape;6967;p57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8" name="Google Shape;6968;p57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9" name="Google Shape;6969;p57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0" name="Google Shape;6970;p57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1" name="Google Shape;6971;p57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2" name="Google Shape;6972;p57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3" name="Google Shape;6973;p57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4" name="Google Shape;6974;p57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5" name="Google Shape;6975;p57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6" name="Google Shape;6976;p57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7" name="Google Shape;6977;p57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8" name="Google Shape;6978;p57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9" name="Google Shape;6979;p57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0" name="Google Shape;6980;p57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1" name="Google Shape;6981;p57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2" name="Google Shape;6982;p57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3" name="Google Shape;6983;p57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4" name="Google Shape;6984;p57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5" name="Google Shape;6985;p57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6" name="Google Shape;6986;p57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7" name="Google Shape;6987;p57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8" name="Google Shape;6988;p57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9" name="Google Shape;6989;p57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0" name="Google Shape;6990;p57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1" name="Google Shape;6991;p57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2" name="Google Shape;6992;p57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3" name="Google Shape;6993;p57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4" name="Google Shape;6994;p57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5" name="Google Shape;6995;p57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6" name="Google Shape;6996;p57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7" name="Google Shape;6997;p57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8" name="Google Shape;6998;p57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9" name="Google Shape;6999;p57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0" name="Google Shape;7000;p57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1" name="Google Shape;7001;p57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2" name="Google Shape;7002;p57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3" name="Google Shape;7003;p57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4" name="Google Shape;7004;p57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5" name="Google Shape;7005;p57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6" name="Google Shape;7006;p57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7" name="Google Shape;7007;p57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8" name="Google Shape;7008;p57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9" name="Google Shape;7009;p57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010" name="Google Shape;7010;p57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7011" name="Google Shape;7011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2" name="Google Shape;7012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3" name="Google Shape;701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4" name="Google Shape;7014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5" name="Google Shape;701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6" name="Google Shape;701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7" name="Google Shape;7017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8" name="Google Shape;701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9" name="Google Shape;7019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0" name="Google Shape;7020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21" name="Google Shape;7021;p57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7022" name="Google Shape;7022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3" name="Google Shape;7023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4" name="Google Shape;7024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5" name="Google Shape;702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6" name="Google Shape;702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7" name="Google Shape;7027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8" name="Google Shape;702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9" name="Google Shape;7029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0" name="Google Shape;7030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1" name="Google Shape;7031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32" name="Google Shape;7032;p57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7033" name="Google Shape;7033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4" name="Google Shape;7034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5" name="Google Shape;703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6" name="Google Shape;7036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7" name="Google Shape;7037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8" name="Google Shape;7038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9" name="Google Shape;7039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0" name="Google Shape;7040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1" name="Google Shape;7041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2" name="Google Shape;7042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43" name="Google Shape;7043;p57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7044" name="Google Shape;7044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5" name="Google Shape;704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6" name="Google Shape;7046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7" name="Google Shape;7047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8" name="Google Shape;7048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9" name="Google Shape;7049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0" name="Google Shape;7050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1" name="Google Shape;705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2" name="Google Shape;7052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3" name="Google Shape;705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54" name="Google Shape;7054;p57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7055" name="Google Shape;7055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6" name="Google Shape;705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7" name="Google Shape;705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8" name="Google Shape;7058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9" name="Google Shape;7059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0" name="Google Shape;706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1" name="Google Shape;7061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2" name="Google Shape;7062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3" name="Google Shape;706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4" name="Google Shape;7064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065" name="Google Shape;7065;p57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6" name="Google Shape;7066;p57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7" name="Google Shape;7067;p57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8" name="Google Shape;7068;p57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9" name="Google Shape;7069;p57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0" name="Google Shape;7070;p57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1" name="Google Shape;7071;p57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2" name="Google Shape;7072;p57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3" name="Google Shape;7073;p57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4" name="Google Shape;7074;p57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5" name="Google Shape;7075;p57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6" name="Google Shape;7076;p57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7" name="Google Shape;7077;p57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8" name="Google Shape;7078;p57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9" name="Google Shape;7079;p57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0" name="Google Shape;7080;p57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1" name="Google Shape;7081;p57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2" name="Google Shape;7082;p57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3" name="Google Shape;7083;p57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4" name="Google Shape;7084;p57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5" name="Google Shape;7085;p57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6" name="Google Shape;7086;p57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7" name="Google Shape;7087;p57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8" name="Google Shape;7088;p57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9" name="Google Shape;7089;p57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0" name="Google Shape;7090;p57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1" name="Google Shape;7091;p57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2" name="Google Shape;7092;p57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3" name="Google Shape;7093;p57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4" name="Google Shape;7094;p57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5" name="Google Shape;7095;p57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6" name="Google Shape;7096;p57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7" name="Google Shape;7097;p57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8" name="Google Shape;7098;p57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9" name="Google Shape;7099;p57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0" name="Google Shape;7100;p57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1" name="Google Shape;7101;p57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2" name="Google Shape;7102;p57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3" name="Google Shape;7103;p57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4" name="Google Shape;7104;p57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5" name="Google Shape;7105;p57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6" name="Google Shape;7106;p57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7" name="Google Shape;7107;p57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8" name="Google Shape;7108;p57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9" name="Google Shape;7109;p57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0" name="Google Shape;7110;p57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1" name="Google Shape;7111;p57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2" name="Google Shape;7112;p57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3" name="Google Shape;7113;p57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4" name="Google Shape;7114;p57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5" name="Google Shape;7115;p57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6" name="Google Shape;7116;p57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7" name="Google Shape;7117;p57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8" name="Google Shape;7118;p57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9" name="Google Shape;7119;p57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0" name="Google Shape;7120;p57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1" name="Google Shape;7121;p57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2" name="Google Shape;7122;p57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3" name="Google Shape;7123;p57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4" name="Google Shape;7124;p57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5" name="Google Shape;7125;p57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6" name="Google Shape;7126;p57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7" name="Google Shape;7127;p57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8" name="Google Shape;7128;p57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9" name="Google Shape;7129;p57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0" name="Google Shape;7130;p57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1" name="Google Shape;7131;p57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2" name="Google Shape;7132;p57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3" name="Google Shape;7133;p57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4" name="Google Shape;7134;p57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5" name="Google Shape;7135;p57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6" name="Google Shape;7136;p57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7" name="Google Shape;7137;p57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8" name="Google Shape;7138;p57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9" name="Google Shape;7139;p57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0" name="Google Shape;7140;p57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1" name="Google Shape;7141;p57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2" name="Google Shape;7142;p57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3" name="Google Shape;7143;p57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4" name="Google Shape;7144;p57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5" name="Google Shape;7145;p57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6" name="Google Shape;7146;p57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7" name="Google Shape;7147;p57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8" name="Google Shape;7148;p57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9" name="Google Shape;7149;p57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0" name="Google Shape;7150;p57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1" name="Google Shape;7151;p57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2" name="Google Shape;7152;p57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3" name="Google Shape;7153;p57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4" name="Google Shape;7154;p57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5" name="Google Shape;7155;p57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6" name="Google Shape;7156;p57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7" name="Google Shape;7157;p57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8" name="Google Shape;7158;p57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9" name="Google Shape;7159;p57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0" name="Google Shape;7160;p57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1" name="Google Shape;7161;p57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2" name="Google Shape;7162;p57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3" name="Google Shape;7163;p57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4" name="Google Shape;7164;p57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5" name="Google Shape;7165;p57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6" name="Google Shape;7166;p57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7" name="Google Shape;7167;p57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8" name="Google Shape;7168;p57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9" name="Google Shape;7169;p57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0" name="Google Shape;7170;p57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1" name="Google Shape;7171;p57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2" name="Google Shape;7172;p57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3" name="Google Shape;7173;p57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4" name="Google Shape;7174;p57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5" name="Google Shape;7175;p57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6" name="Google Shape;7176;p57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7" name="Google Shape;7177;p57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8" name="Google Shape;7178;p57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9" name="Google Shape;7179;p57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0" name="Google Shape;7180;p57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1" name="Google Shape;7181;p57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2" name="Google Shape;7182;p57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3" name="Google Shape;7183;p57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4" name="Google Shape;7184;p57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5" name="Google Shape;7185;p57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6" name="Google Shape;7186;p57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7" name="Google Shape;7187;p57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8" name="Google Shape;7188;p57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9" name="Google Shape;7189;p57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0" name="Google Shape;7190;p57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1" name="Google Shape;7191;p57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2" name="Google Shape;7192;p57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3" name="Google Shape;7193;p57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4" name="Google Shape;7194;p57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5" name="Google Shape;7195;p57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6" name="Google Shape;7196;p57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7" name="Google Shape;7197;p57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8" name="Google Shape;7198;p57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9" name="Google Shape;7199;p57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0" name="Google Shape;7200;p57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1" name="Google Shape;7201;p57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2" name="Google Shape;7202;p57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3" name="Google Shape;7203;p57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4" name="Google Shape;7204;p57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5" name="Google Shape;7205;p57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6" name="Google Shape;7206;p57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7" name="Google Shape;7207;p57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8" name="Google Shape;7208;p57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9" name="Google Shape;7209;p57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0" name="Google Shape;7210;p57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1" name="Google Shape;7211;p57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2" name="Google Shape;7212;p57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3" name="Google Shape;7213;p57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4" name="Google Shape;7214;p57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5" name="Google Shape;7215;p57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6" name="Google Shape;7216;p57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7" name="Google Shape;7217;p57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8" name="Google Shape;7218;p57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9" name="Google Shape;7219;p57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0" name="Google Shape;7220;p57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1" name="Google Shape;7221;p57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2" name="Google Shape;7222;p57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3" name="Google Shape;7223;p57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4" name="Google Shape;7224;p57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5" name="Google Shape;7225;p57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6" name="Google Shape;7226;p57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7" name="Google Shape;7227;p57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8" name="Google Shape;7228;p57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9" name="Google Shape;7229;p57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0" name="Google Shape;7230;p57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1" name="Google Shape;7231;p57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2" name="Google Shape;7232;p57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3" name="Google Shape;7233;p57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4" name="Google Shape;7234;p57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35" name="Google Shape;7235;p57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7236" name="Google Shape;7236;p57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7237" name="Google Shape;723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8" name="Google Shape;7238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9" name="Google Shape;723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0" name="Google Shape;724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1" name="Google Shape;7241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2" name="Google Shape;724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3" name="Google Shape;7243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4" name="Google Shape;724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5" name="Google Shape;724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6" name="Google Shape;7246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47" name="Google Shape;7247;p57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7248" name="Google Shape;7248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9" name="Google Shape;7249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0" name="Google Shape;7250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1" name="Google Shape;7251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2" name="Google Shape;725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3" name="Google Shape;725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4" name="Google Shape;725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5" name="Google Shape;725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6" name="Google Shape;725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7" name="Google Shape;7257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58" name="Google Shape;7258;p57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7259" name="Google Shape;7259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0" name="Google Shape;7260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1" name="Google Shape;7261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2" name="Google Shape;7262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3" name="Google Shape;7263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4" name="Google Shape;7264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5" name="Google Shape;7265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6" name="Google Shape;7266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7" name="Google Shape;7267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8" name="Google Shape;7268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69" name="Google Shape;7269;p57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7270" name="Google Shape;7270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1" name="Google Shape;7271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2" name="Google Shape;7272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3" name="Google Shape;7273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4" name="Google Shape;7274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5" name="Google Shape;727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6" name="Google Shape;727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7" name="Google Shape;7277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8" name="Google Shape;7278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9" name="Google Shape;7279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80" name="Google Shape;7280;p57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7281" name="Google Shape;7281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2" name="Google Shape;728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3" name="Google Shape;7283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4" name="Google Shape;7284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5" name="Google Shape;728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6" name="Google Shape;7286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7" name="Google Shape;7287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8" name="Google Shape;7288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9" name="Google Shape;7289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0" name="Google Shape;7290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291" name="Google Shape;7291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2" name="Google Shape;7292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3" name="Google Shape;7293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4" name="Google Shape;7294;p57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5" name="Google Shape;7295;p57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6" name="Google Shape;7296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7" name="Google Shape;7297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8" name="Google Shape;7298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9" name="Google Shape;7299;p57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0" name="Google Shape;7300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1" name="Google Shape;7301;p57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2" name="Google Shape;7302;p57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3" name="Google Shape;7303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4" name="Google Shape;7304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5" name="Google Shape;7305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6" name="Google Shape;7306;p57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7" name="Google Shape;7307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8" name="Google Shape;7308;p57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9" name="Google Shape;7309;p57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0" name="Google Shape;7310;p57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11" name="Google Shape;7311;p57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7312" name="Google Shape;7312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3" name="Google Shape;7313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4" name="Google Shape;7314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5" name="Google Shape;7315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6" name="Google Shape;7316;p57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7" name="Google Shape;7317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8" name="Google Shape;7318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9" name="Google Shape;7319;p57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0" name="Google Shape;7320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1" name="Google Shape;7321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2" name="Google Shape;7322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3" name="Google Shape;7323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4" name="Google Shape;7324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5" name="Google Shape;7325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6" name="Google Shape;7326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7" name="Google Shape;7327;p57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8" name="Google Shape;7328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9" name="Google Shape;7329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0" name="Google Shape;7330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1" name="Google Shape;7331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2" name="Google Shape;7332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3" name="Google Shape;7333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4" name="Google Shape;7334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5" name="Google Shape;7335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6" name="Google Shape;7336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7" name="Google Shape;7337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8" name="Google Shape;7338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9" name="Google Shape;7339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0" name="Google Shape;7340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1" name="Google Shape;7341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2" name="Google Shape;7342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3" name="Google Shape;7343;p57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4" name="Google Shape;7344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5" name="Google Shape;7345;p57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6" name="Google Shape;7346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7" name="Google Shape;7347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8" name="Google Shape;7348;p57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9" name="Google Shape;7349;p57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0" name="Google Shape;7350;p57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1" name="Google Shape;7351;p57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2" name="Google Shape;7352;p57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3" name="Google Shape;7353;p57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4" name="Google Shape;7354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5" name="Google Shape;7355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6" name="Google Shape;7356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7" name="Google Shape;7357;p57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8" name="Google Shape;7358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9" name="Google Shape;7359;p57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0" name="Google Shape;7360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1" name="Google Shape;7361;p57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2" name="Google Shape;7362;p57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3" name="Google Shape;7363;p57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4" name="Google Shape;7364;p57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5" name="Google Shape;7365;p57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6" name="Google Shape;7366;p57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7" name="Google Shape;7367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8" name="Google Shape;7368;p57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9" name="Google Shape;7369;p57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0" name="Google Shape;7370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1" name="Google Shape;7371;p57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2" name="Google Shape;7372;p57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3" name="Google Shape;7373;p57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4" name="Google Shape;7374;p57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5" name="Google Shape;7375;p57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6" name="Google Shape;7376;p57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7" name="Google Shape;7377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8" name="Google Shape;7378;p57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9" name="Google Shape;7379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0" name="Google Shape;7380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1" name="Google Shape;7381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82" name="Google Shape;7382;p57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7383" name="Google Shape;7383;p57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4" name="Google Shape;7384;p57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5" name="Google Shape;7385;p57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6" name="Google Shape;7386;p57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7" name="Google Shape;7387;p57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8" name="Google Shape;7388;p57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9" name="Google Shape;7389;p57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0" name="Google Shape;7390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1" name="Google Shape;7391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2" name="Google Shape;7392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3" name="Google Shape;7393;p57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4" name="Google Shape;7394;p57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5" name="Google Shape;7395;p57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6" name="Google Shape;7396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7" name="Google Shape;7397;p57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8" name="Google Shape;7398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9" name="Google Shape;7399;p57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0" name="Google Shape;7400;p57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1" name="Google Shape;7401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2" name="Google Shape;7402;p57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3" name="Google Shape;7403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4" name="Google Shape;7404;p57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5" name="Google Shape;7405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6" name="Google Shape;7406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7" name="Google Shape;7407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8" name="Google Shape;7408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9" name="Google Shape;7409;p57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0" name="Google Shape;7410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1" name="Google Shape;7411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2" name="Google Shape;7412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3" name="Google Shape;7413;p57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4" name="Google Shape;7414;p57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5" name="Google Shape;7415;p57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6" name="Google Shape;7416;p57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7" name="Google Shape;7417;p57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8" name="Google Shape;7418;p57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9" name="Google Shape;7419;p57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0" name="Google Shape;7420;p57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1" name="Google Shape;7421;p57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2" name="Google Shape;7422;p57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3" name="Google Shape;7423;p57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4" name="Google Shape;7424;p57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5" name="Google Shape;7425;p57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6" name="Google Shape;7426;p57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7" name="Google Shape;7427;p57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8" name="Google Shape;7428;p57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9" name="Google Shape;7429;p57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0" name="Google Shape;7430;p57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1" name="Google Shape;7431;p57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2" name="Google Shape;7432;p57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3" name="Google Shape;7433;p57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4" name="Google Shape;7434;p57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5" name="Google Shape;7435;p57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6" name="Google Shape;7436;p57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7" name="Google Shape;7437;p57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8" name="Google Shape;7438;p57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9" name="Google Shape;7439;p57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0" name="Google Shape;7440;p57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1" name="Google Shape;7441;p57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2" name="Google Shape;7442;p57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3" name="Google Shape;7443;p57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4" name="Google Shape;7444;p57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5" name="Google Shape;7445;p57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6" name="Google Shape;7446;p57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7" name="Google Shape;7447;p57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8" name="Google Shape;7448;p57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9" name="Google Shape;7449;p57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0" name="Google Shape;7450;p57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1" name="Google Shape;7451;p57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2" name="Google Shape;7452;p57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53" name="Google Shape;7453;p57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7454" name="Google Shape;7454;p57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5" name="Google Shape;7455;p57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6" name="Google Shape;7456;p57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7" name="Google Shape;7457;p57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8" name="Google Shape;7458;p57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9" name="Google Shape;7459;p57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0" name="Google Shape;7460;p57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1" name="Google Shape;7461;p57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2" name="Google Shape;7462;p57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3" name="Google Shape;7463;p57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4" name="Google Shape;7464;p57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5" name="Google Shape;7465;p57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6" name="Google Shape;7466;p57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7" name="Google Shape;7467;p57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8" name="Google Shape;7468;p57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9" name="Google Shape;7469;p57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0" name="Google Shape;7470;p57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1" name="Google Shape;7471;p57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2" name="Google Shape;7472;p57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3" name="Google Shape;7473;p57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4" name="Google Shape;7474;p57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5" name="Google Shape;7475;p57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6" name="Google Shape;7476;p57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7" name="Google Shape;7477;p57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8" name="Google Shape;7478;p57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9" name="Google Shape;7479;p57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0" name="Google Shape;7480;p57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1" name="Google Shape;7481;p57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2" name="Google Shape;7482;p57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3" name="Google Shape;7483;p57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4" name="Google Shape;7484;p57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5" name="Google Shape;7485;p57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6" name="Google Shape;7486;p57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7" name="Google Shape;7487;p57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8" name="Google Shape;7488;p57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9" name="Google Shape;7489;p57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0" name="Google Shape;7490;p57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1" name="Google Shape;7491;p57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2" name="Google Shape;7492;p57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3" name="Google Shape;7493;p57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4" name="Google Shape;7494;p57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5" name="Google Shape;7495;p57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6" name="Google Shape;7496;p57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7" name="Google Shape;7497;p57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8" name="Google Shape;7498;p57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9" name="Google Shape;7499;p57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0" name="Google Shape;7500;p57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1" name="Google Shape;7501;p57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2" name="Google Shape;7502;p57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3" name="Google Shape;7503;p57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4" name="Google Shape;7504;p57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5" name="Google Shape;7505;p57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6" name="Google Shape;7506;p57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7" name="Google Shape;7507;p57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8" name="Google Shape;7508;p57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9" name="Google Shape;7509;p57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0" name="Google Shape;7510;p57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1" name="Google Shape;7511;p57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2" name="Google Shape;7512;p57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3" name="Google Shape;7513;p57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514" name="Google Shape;7514;p57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7515" name="Google Shape;7515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6" name="Google Shape;7516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7" name="Google Shape;7517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8" name="Google Shape;7518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9" name="Google Shape;7519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0" name="Google Shape;7520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1" name="Google Shape;7521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2" name="Google Shape;7522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3" name="Google Shape;7523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4" name="Google Shape;7524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525" name="Google Shape;7525;p57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7526" name="Google Shape;7526;p57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7527" name="Google Shape;752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8" name="Google Shape;7528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9" name="Google Shape;752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0" name="Google Shape;753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1" name="Google Shape;753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2" name="Google Shape;7532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3" name="Google Shape;7533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4" name="Google Shape;753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5" name="Google Shape;753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6" name="Google Shape;7536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37" name="Google Shape;7537;p57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7538" name="Google Shape;7538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9" name="Google Shape;7539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0" name="Google Shape;754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1" name="Google Shape;7541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2" name="Google Shape;754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3" name="Google Shape;754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4" name="Google Shape;7544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5" name="Google Shape;7545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6" name="Google Shape;754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7" name="Google Shape;754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48" name="Google Shape;7548;p57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7549" name="Google Shape;7549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0" name="Google Shape;755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1" name="Google Shape;7551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2" name="Google Shape;755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3" name="Google Shape;755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4" name="Google Shape;7554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5" name="Google Shape;755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6" name="Google Shape;755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7" name="Google Shape;7557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8" name="Google Shape;755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59" name="Google Shape;7559;p57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7560" name="Google Shape;7560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1" name="Google Shape;7561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2" name="Google Shape;7562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3" name="Google Shape;756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4" name="Google Shape;7564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5" name="Google Shape;756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6" name="Google Shape;7566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7" name="Google Shape;7567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8" name="Google Shape;756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9" name="Google Shape;7569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570" name="Google Shape;7570;p57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1" name="Google Shape;7571;p57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2" name="Google Shape;7572;p57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3" name="Google Shape;7573;p57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4" name="Google Shape;7574;p57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5" name="Google Shape;7575;p57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6" name="Google Shape;7576;p57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7" name="Google Shape;7577;p57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8" name="Google Shape;7578;p57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9" name="Google Shape;7579;p57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0" name="Google Shape;7580;p57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1" name="Google Shape;7581;p57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2" name="Google Shape;7582;p57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3" name="Google Shape;7583;p57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4" name="Google Shape;7584;p57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5" name="Google Shape;7585;p57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6" name="Google Shape;7586;p57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7" name="Google Shape;7587;p57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8" name="Google Shape;7588;p57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9" name="Google Shape;7589;p57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0" name="Google Shape;7590;p57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1" name="Google Shape;7591;p57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2" name="Google Shape;7592;p57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3" name="Google Shape;7593;p57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4" name="Google Shape;7594;p57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5" name="Google Shape;7595;p57"/>
            <p:cNvSpPr/>
            <p:nvPr/>
          </p:nvSpPr>
          <p:spPr>
            <a:xfrm rot="10800000" flipH="1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6" name="Google Shape;7596;p57"/>
            <p:cNvSpPr/>
            <p:nvPr/>
          </p:nvSpPr>
          <p:spPr>
            <a:xfrm rot="10800000" flipH="1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7" name="Google Shape;7597;p57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8" name="Google Shape;7598;p57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9" name="Google Shape;7599;p57"/>
            <p:cNvSpPr/>
            <p:nvPr/>
          </p:nvSpPr>
          <p:spPr>
            <a:xfrm rot="10800000" flipH="1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00" name="Google Shape;7600;p57"/>
          <p:cNvGrpSpPr/>
          <p:nvPr/>
        </p:nvGrpSpPr>
        <p:grpSpPr>
          <a:xfrm>
            <a:off x="6646373" y="3114983"/>
            <a:ext cx="811800" cy="1176340"/>
            <a:chOff x="-1" y="-1"/>
            <a:chExt cx="811799" cy="1176339"/>
          </a:xfrm>
        </p:grpSpPr>
        <p:sp>
          <p:nvSpPr>
            <p:cNvPr id="7601" name="Google Shape;7601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2" name="Google Shape;7602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3" name="Google Shape;7603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4" name="Google Shape;7604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5" name="Google Shape;7605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6" name="Google Shape;7606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7" name="Google Shape;7607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8" name="Google Shape;7608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9" name="Google Shape;7609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0" name="Google Shape;7610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1" name="Google Shape;7611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2" name="Google Shape;7612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3" name="Google Shape;7613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4" name="Google Shape;7614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5" name="Google Shape;7615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6" name="Google Shape;7616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7" name="Google Shape;7617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8" name="Google Shape;7618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9" name="Google Shape;7619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0" name="Google Shape;7620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1" name="Google Shape;7621;p57"/>
            <p:cNvSpPr/>
            <p:nvPr/>
          </p:nvSpPr>
          <p:spPr>
            <a:xfrm>
              <a:off x="24353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2" name="Google Shape;7622;p57"/>
            <p:cNvSpPr/>
            <p:nvPr/>
          </p:nvSpPr>
          <p:spPr>
            <a:xfrm>
              <a:off x="24353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3" name="Google Shape;7623;p57"/>
            <p:cNvSpPr/>
            <p:nvPr/>
          </p:nvSpPr>
          <p:spPr>
            <a:xfrm>
              <a:off x="24353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4" name="Google Shape;7624;p57"/>
            <p:cNvSpPr/>
            <p:nvPr/>
          </p:nvSpPr>
          <p:spPr>
            <a:xfrm>
              <a:off x="24353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5" name="Google Shape;7625;p57"/>
            <p:cNvSpPr/>
            <p:nvPr/>
          </p:nvSpPr>
          <p:spPr>
            <a:xfrm>
              <a:off x="24353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6" name="Google Shape;7626;p57"/>
            <p:cNvSpPr/>
            <p:nvPr/>
          </p:nvSpPr>
          <p:spPr>
            <a:xfrm>
              <a:off x="24353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7" name="Google Shape;7627;p57"/>
            <p:cNvSpPr/>
            <p:nvPr/>
          </p:nvSpPr>
          <p:spPr>
            <a:xfrm>
              <a:off x="24353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8" name="Google Shape;7628;p57"/>
            <p:cNvSpPr/>
            <p:nvPr/>
          </p:nvSpPr>
          <p:spPr>
            <a:xfrm>
              <a:off x="24353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9" name="Google Shape;7629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0" name="Google Shape;7630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1" name="Google Shape;7631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2" name="Google Shape;7632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3" name="Google Shape;7633;p57"/>
            <p:cNvSpPr/>
            <p:nvPr/>
          </p:nvSpPr>
          <p:spPr>
            <a:xfrm>
              <a:off x="24353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4" name="Google Shape;7634;p57"/>
            <p:cNvSpPr/>
            <p:nvPr/>
          </p:nvSpPr>
          <p:spPr>
            <a:xfrm>
              <a:off x="24353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5" name="Google Shape;7635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6" name="Google Shape;7636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7" name="Google Shape;7637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8" name="Google Shape;7638;p57"/>
            <p:cNvSpPr/>
            <p:nvPr/>
          </p:nvSpPr>
          <p:spPr>
            <a:xfrm>
              <a:off x="48707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9" name="Google Shape;7639;p57"/>
            <p:cNvSpPr/>
            <p:nvPr/>
          </p:nvSpPr>
          <p:spPr>
            <a:xfrm>
              <a:off x="48707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0" name="Google Shape;7640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1" name="Google Shape;7641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2" name="Google Shape;7642;p57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3" name="Google Shape;7643;p57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4" name="Google Shape;7644;p57"/>
            <p:cNvSpPr/>
            <p:nvPr/>
          </p:nvSpPr>
          <p:spPr>
            <a:xfrm rot="10800000" flipH="1">
              <a:off x="48707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5" name="Google Shape;7645;p57"/>
            <p:cNvSpPr/>
            <p:nvPr/>
          </p:nvSpPr>
          <p:spPr>
            <a:xfrm rot="10800000" flipH="1">
              <a:off x="48707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6" name="Google Shape;7646;p57"/>
            <p:cNvSpPr/>
            <p:nvPr/>
          </p:nvSpPr>
          <p:spPr>
            <a:xfrm>
              <a:off x="48707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7" name="Google Shape;7647;p57"/>
            <p:cNvSpPr/>
            <p:nvPr/>
          </p:nvSpPr>
          <p:spPr>
            <a:xfrm rot="10800000" flipH="1">
              <a:off x="48707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8" name="Google Shape;7648;p57"/>
            <p:cNvSpPr/>
            <p:nvPr/>
          </p:nvSpPr>
          <p:spPr>
            <a:xfrm rot="10800000" flipH="1">
              <a:off x="48707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9" name="Google Shape;7649;p57"/>
            <p:cNvSpPr/>
            <p:nvPr/>
          </p:nvSpPr>
          <p:spPr>
            <a:xfrm>
              <a:off x="48707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0" name="Google Shape;7650;p57"/>
            <p:cNvSpPr/>
            <p:nvPr/>
          </p:nvSpPr>
          <p:spPr>
            <a:xfrm rot="10800000" flipH="1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1" name="Google Shape;7651;p57"/>
            <p:cNvSpPr/>
            <p:nvPr/>
          </p:nvSpPr>
          <p:spPr>
            <a:xfrm rot="10800000" flipH="1">
              <a:off x="48707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2" name="Google Shape;7652;p57"/>
            <p:cNvSpPr/>
            <p:nvPr/>
          </p:nvSpPr>
          <p:spPr>
            <a:xfrm>
              <a:off x="48707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3" name="Google Shape;7653;p57"/>
            <p:cNvSpPr/>
            <p:nvPr/>
          </p:nvSpPr>
          <p:spPr>
            <a:xfrm rot="10800000" flipH="1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4" name="Google Shape;7654;p57"/>
            <p:cNvSpPr/>
            <p:nvPr/>
          </p:nvSpPr>
          <p:spPr>
            <a:xfrm rot="10800000" flipH="1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5" name="Google Shape;7655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6" name="Google Shape;7656;p57"/>
            <p:cNvSpPr/>
            <p:nvPr/>
          </p:nvSpPr>
          <p:spPr>
            <a:xfrm rot="10800000" flipH="1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7" name="Google Shape;7657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8" name="Google Shape;7658;p57"/>
            <p:cNvSpPr/>
            <p:nvPr/>
          </p:nvSpPr>
          <p:spPr>
            <a:xfrm rot="10800000" flipH="1">
              <a:off x="730617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9" name="Google Shape;7659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0" name="Google Shape;7660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1" name="Google Shape;7661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2" name="Google Shape;7662;p57"/>
            <p:cNvSpPr/>
            <p:nvPr/>
          </p:nvSpPr>
          <p:spPr>
            <a:xfrm rot="10800000" flipH="1">
              <a:off x="730617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3" name="Google Shape;7663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4" name="Google Shape;7664;p57"/>
            <p:cNvSpPr/>
            <p:nvPr/>
          </p:nvSpPr>
          <p:spPr>
            <a:xfrm rot="10800000" flipH="1">
              <a:off x="60884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5" name="Google Shape;7665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6" name="Google Shape;7666;p57"/>
            <p:cNvSpPr/>
            <p:nvPr/>
          </p:nvSpPr>
          <p:spPr>
            <a:xfrm rot="10800000" flipH="1">
              <a:off x="60884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7" name="Google Shape;7667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8" name="Google Shape;7668;p57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9" name="Google Shape;7669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0" name="Google Shape;7670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71" name="Google Shape;7671;p57"/>
          <p:cNvGrpSpPr/>
          <p:nvPr/>
        </p:nvGrpSpPr>
        <p:grpSpPr>
          <a:xfrm>
            <a:off x="7860133" y="3114983"/>
            <a:ext cx="811800" cy="1176340"/>
            <a:chOff x="-1" y="-1"/>
            <a:chExt cx="811799" cy="1176339"/>
          </a:xfrm>
        </p:grpSpPr>
        <p:sp>
          <p:nvSpPr>
            <p:cNvPr id="7672" name="Google Shape;7672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3" name="Google Shape;7673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4" name="Google Shape;7674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5" name="Google Shape;7675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6" name="Google Shape;7676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7" name="Google Shape;7677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8" name="Google Shape;7678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9" name="Google Shape;7679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0" name="Google Shape;7680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1" name="Google Shape;7681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2" name="Google Shape;7682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3" name="Google Shape;7683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4" name="Google Shape;7684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5" name="Google Shape;7685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6" name="Google Shape;7686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7" name="Google Shape;7687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8" name="Google Shape;7688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9" name="Google Shape;7689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0" name="Google Shape;7690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1" name="Google Shape;7691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2" name="Google Shape;7692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3" name="Google Shape;7693;p57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4" name="Google Shape;7694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5" name="Google Shape;7695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6" name="Google Shape;7696;p57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7" name="Google Shape;7697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8" name="Google Shape;7698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9" name="Google Shape;7699;p57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0" name="Google Shape;7700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1" name="Google Shape;7701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2" name="Google Shape;7702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3" name="Google Shape;7703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4" name="Google Shape;7704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5" name="Google Shape;7705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6" name="Google Shape;7706;p57"/>
            <p:cNvSpPr/>
            <p:nvPr/>
          </p:nvSpPr>
          <p:spPr>
            <a:xfrm>
              <a:off x="487078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7" name="Google Shape;7707;p57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8" name="Google Shape;7708;p57"/>
            <p:cNvSpPr/>
            <p:nvPr/>
          </p:nvSpPr>
          <p:spPr>
            <a:xfrm rot="10800000" flipH="1"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9" name="Google Shape;7709;p57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0" name="Google Shape;7710;p57"/>
            <p:cNvSpPr/>
            <p:nvPr/>
          </p:nvSpPr>
          <p:spPr>
            <a:xfrm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1" name="Google Shape;7711;p57"/>
            <p:cNvSpPr/>
            <p:nvPr/>
          </p:nvSpPr>
          <p:spPr>
            <a:xfrm rot="10800000" flipH="1">
              <a:off x="487078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2" name="Google Shape;7712;p57"/>
            <p:cNvSpPr/>
            <p:nvPr/>
          </p:nvSpPr>
          <p:spPr>
            <a:xfrm rot="10800000" flipH="1">
              <a:off x="487078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3" name="Google Shape;7713;p57"/>
            <p:cNvSpPr/>
            <p:nvPr/>
          </p:nvSpPr>
          <p:spPr>
            <a:xfrm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4" name="Google Shape;7714;p57"/>
            <p:cNvSpPr/>
            <p:nvPr/>
          </p:nvSpPr>
          <p:spPr>
            <a:xfrm rot="10800000" flipH="1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5" name="Google Shape;7715;p57"/>
            <p:cNvSpPr/>
            <p:nvPr/>
          </p:nvSpPr>
          <p:spPr>
            <a:xfrm rot="10800000" flipH="1">
              <a:off x="487078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6" name="Google Shape;7716;p57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7" name="Google Shape;7717;p57"/>
            <p:cNvSpPr/>
            <p:nvPr/>
          </p:nvSpPr>
          <p:spPr>
            <a:xfrm rot="10800000" flipH="1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8" name="Google Shape;7718;p57"/>
            <p:cNvSpPr/>
            <p:nvPr/>
          </p:nvSpPr>
          <p:spPr>
            <a:xfrm rot="10800000" flipH="1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9" name="Google Shape;7719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0" name="Google Shape;7720;p57"/>
            <p:cNvSpPr/>
            <p:nvPr/>
          </p:nvSpPr>
          <p:spPr>
            <a:xfrm rot="10800000" flipH="1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1" name="Google Shape;7721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2" name="Google Shape;7722;p57"/>
            <p:cNvSpPr/>
            <p:nvPr/>
          </p:nvSpPr>
          <p:spPr>
            <a:xfrm rot="10800000" flipH="1">
              <a:off x="608847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3" name="Google Shape;7723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4" name="Google Shape;7724;p57"/>
            <p:cNvSpPr/>
            <p:nvPr/>
          </p:nvSpPr>
          <p:spPr>
            <a:xfrm rot="10800000" flipH="1">
              <a:off x="730617" y="36507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5" name="Google Shape;7725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6" name="Google Shape;7726;p57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7" name="Google Shape;7727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8" name="Google Shape;7728;p57"/>
            <p:cNvSpPr/>
            <p:nvPr/>
          </p:nvSpPr>
          <p:spPr>
            <a:xfrm rot="10800000" flipH="1">
              <a:off x="730617" y="12169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9" name="Google Shape;7729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0" name="Google Shape;7730;p57"/>
            <p:cNvSpPr/>
            <p:nvPr/>
          </p:nvSpPr>
          <p:spPr>
            <a:xfrm rot="10800000" flipH="1">
              <a:off x="608847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1" name="Google Shape;7731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2" name="Google Shape;7732;p57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3" name="Google Shape;7733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4" name="Google Shape;7734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5" name="Google Shape;7735;p57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6" name="Google Shape;7736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7" name="Google Shape;7737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8" name="Google Shape;7738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9" name="Google Shape;7739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0" name="Google Shape;7740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1" name="Google Shape;7741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42" name="Google Shape;7742;p57"/>
          <p:cNvSpPr/>
          <p:nvPr/>
        </p:nvSpPr>
        <p:spPr>
          <a:xfrm>
            <a:off x="5755987" y="1471843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3" name="Google Shape;7743;p57"/>
          <p:cNvSpPr txBox="1"/>
          <p:nvPr/>
        </p:nvSpPr>
        <p:spPr>
          <a:xfrm>
            <a:off x="858775" y="4338082"/>
            <a:ext cx="763294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[5]                     [6]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[7]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44" name="Google Shape;7744;p57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7745" name="Google Shape;7745;p57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46" name="Google Shape;7746;p57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47" name="Google Shape;7747;p57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52" name="Google Shape;7752;p58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53" name="Google Shape;7753;p58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54" name="Google Shape;7754;p58"/>
          <p:cNvSpPr txBox="1">
            <a:spLocks noGrp="1"/>
          </p:cNvSpPr>
          <p:nvPr>
            <p:ph type="sldNum" idx="12"/>
          </p:nvPr>
        </p:nvSpPr>
        <p:spPr>
          <a:xfrm>
            <a:off x="8691275" y="4842025"/>
            <a:ext cx="300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104</a:t>
            </a:fld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59" name="Google Shape;7759;p96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60" name="Google Shape;7760;p96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61" name="Google Shape;7761;p96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2" name="Google Shape;7762;p96"/>
          <p:cNvSpPr txBox="1"/>
          <p:nvPr/>
        </p:nvSpPr>
        <p:spPr>
          <a:xfrm>
            <a:off x="3267384" y="1488438"/>
            <a:ext cx="22689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3" name="Google Shape;7763;p96"/>
          <p:cNvSpPr txBox="1">
            <a:spLocks noGrp="1"/>
          </p:cNvSpPr>
          <p:nvPr>
            <p:ph type="sldNum" idx="12"/>
          </p:nvPr>
        </p:nvSpPr>
        <p:spPr>
          <a:xfrm>
            <a:off x="8691275" y="4842025"/>
            <a:ext cx="300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105</a:t>
            </a:fld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68" name="Google Shape;7768;p97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69" name="Google Shape;7769;p97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70" name="Google Shape;7770;p97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1" name="Google Shape;7771;p97"/>
          <p:cNvSpPr/>
          <p:nvPr/>
        </p:nvSpPr>
        <p:spPr>
          <a:xfrm>
            <a:off x="107147" y="914176"/>
            <a:ext cx="2989155" cy="319200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2" name="Google Shape;7772;p97"/>
          <p:cNvSpPr/>
          <p:nvPr/>
        </p:nvSpPr>
        <p:spPr>
          <a:xfrm>
            <a:off x="107146" y="3245924"/>
            <a:ext cx="2989155" cy="305351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3" name="Google Shape;7773;p97"/>
          <p:cNvSpPr txBox="1">
            <a:spLocks noGrp="1"/>
          </p:cNvSpPr>
          <p:nvPr>
            <p:ph type="sldNum" idx="12"/>
          </p:nvPr>
        </p:nvSpPr>
        <p:spPr>
          <a:xfrm>
            <a:off x="8725700" y="4842025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106</a:t>
            </a:fld>
            <a:endParaRPr/>
          </a:p>
        </p:txBody>
      </p:sp>
      <p:sp>
        <p:nvSpPr>
          <p:cNvPr id="7774" name="Google Shape;7774;p97"/>
          <p:cNvSpPr txBox="1"/>
          <p:nvPr/>
        </p:nvSpPr>
        <p:spPr>
          <a:xfrm>
            <a:off x="3267384" y="1488438"/>
            <a:ext cx="22689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79" name="Google Shape;7779;p98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80" name="Google Shape;7780;p98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81" name="Google Shape;7781;p98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2" name="Google Shape;7782;p98"/>
          <p:cNvSpPr/>
          <p:nvPr/>
        </p:nvSpPr>
        <p:spPr>
          <a:xfrm>
            <a:off x="107147" y="914176"/>
            <a:ext cx="2989155" cy="319200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3" name="Google Shape;7783;p98"/>
          <p:cNvSpPr/>
          <p:nvPr/>
        </p:nvSpPr>
        <p:spPr>
          <a:xfrm>
            <a:off x="107146" y="3245924"/>
            <a:ext cx="2989155" cy="305351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4" name="Google Shape;7784;p98"/>
          <p:cNvSpPr txBox="1"/>
          <p:nvPr/>
        </p:nvSpPr>
        <p:spPr>
          <a:xfrm>
            <a:off x="5328575" y="136900"/>
            <a:ext cx="3535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7785" name="Google Shape;7785;p98"/>
          <p:cNvGraphicFramePr/>
          <p:nvPr/>
        </p:nvGraphicFramePr>
        <p:xfrm>
          <a:off x="6107898" y="623410"/>
          <a:ext cx="1975000" cy="8800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786" name="Google Shape;7786;p98"/>
          <p:cNvGraphicFramePr/>
          <p:nvPr/>
        </p:nvGraphicFramePr>
        <p:xfrm>
          <a:off x="6107896" y="2695583"/>
          <a:ext cx="2001300" cy="8800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787" name="Google Shape;7787;p98"/>
          <p:cNvSpPr/>
          <p:nvPr/>
        </p:nvSpPr>
        <p:spPr>
          <a:xfrm>
            <a:off x="6107896" y="623410"/>
            <a:ext cx="1974980" cy="880546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8" name="Google Shape;7788;p98"/>
          <p:cNvSpPr/>
          <p:nvPr/>
        </p:nvSpPr>
        <p:spPr>
          <a:xfrm>
            <a:off x="6083782" y="2691775"/>
            <a:ext cx="2025401" cy="880546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9" name="Google Shape;7789;p98"/>
          <p:cNvSpPr txBox="1">
            <a:spLocks noGrp="1"/>
          </p:cNvSpPr>
          <p:nvPr>
            <p:ph type="sldNum" idx="12"/>
          </p:nvPr>
        </p:nvSpPr>
        <p:spPr>
          <a:xfrm>
            <a:off x="8711925" y="4842025"/>
            <a:ext cx="2796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107</a:t>
            </a:fld>
            <a:endParaRPr/>
          </a:p>
        </p:txBody>
      </p:sp>
      <p:sp>
        <p:nvSpPr>
          <p:cNvPr id="7790" name="Google Shape;7790;p98"/>
          <p:cNvSpPr txBox="1"/>
          <p:nvPr/>
        </p:nvSpPr>
        <p:spPr>
          <a:xfrm>
            <a:off x="3267384" y="1488438"/>
            <a:ext cx="22689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95" name="Google Shape;7795;p59"/>
          <p:cNvGraphicFramePr/>
          <p:nvPr/>
        </p:nvGraphicFramePr>
        <p:xfrm>
          <a:off x="6107898" y="623410"/>
          <a:ext cx="1975000" cy="8800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796" name="Google Shape;7796;p59"/>
          <p:cNvGraphicFramePr/>
          <p:nvPr/>
        </p:nvGraphicFramePr>
        <p:xfrm>
          <a:off x="6107896" y="2695583"/>
          <a:ext cx="2001300" cy="8800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797" name="Google Shape;7797;p59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98" name="Google Shape;7798;p59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99" name="Google Shape;7799;p59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0" name="Google Shape;7800;p59"/>
          <p:cNvSpPr/>
          <p:nvPr/>
        </p:nvSpPr>
        <p:spPr>
          <a:xfrm>
            <a:off x="107146" y="1201479"/>
            <a:ext cx="2970001" cy="886114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1" name="Google Shape;7801;p59"/>
          <p:cNvSpPr/>
          <p:nvPr/>
        </p:nvSpPr>
        <p:spPr>
          <a:xfrm>
            <a:off x="107146" y="3531763"/>
            <a:ext cx="2969999" cy="596738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2" name="Google Shape;7802;p59"/>
          <p:cNvSpPr txBox="1">
            <a:spLocks noGrp="1"/>
          </p:cNvSpPr>
          <p:nvPr>
            <p:ph type="sldNum" idx="12"/>
          </p:nvPr>
        </p:nvSpPr>
        <p:spPr>
          <a:xfrm>
            <a:off x="8553575" y="4842025"/>
            <a:ext cx="438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108</a:t>
            </a:fld>
            <a:endParaRPr/>
          </a:p>
        </p:txBody>
      </p:sp>
      <p:sp>
        <p:nvSpPr>
          <p:cNvPr id="7803" name="Google Shape;7803;p59"/>
          <p:cNvSpPr txBox="1"/>
          <p:nvPr/>
        </p:nvSpPr>
        <p:spPr>
          <a:xfrm>
            <a:off x="5328575" y="136900"/>
            <a:ext cx="3535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4" name="Google Shape;7804;p59"/>
          <p:cNvSpPr txBox="1"/>
          <p:nvPr/>
        </p:nvSpPr>
        <p:spPr>
          <a:xfrm>
            <a:off x="3267384" y="1488438"/>
            <a:ext cx="22689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09" name="Google Shape;7809;p99"/>
          <p:cNvGraphicFramePr/>
          <p:nvPr/>
        </p:nvGraphicFramePr>
        <p:xfrm>
          <a:off x="6107898" y="623410"/>
          <a:ext cx="1975000" cy="8800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810" name="Google Shape;7810;p99"/>
          <p:cNvGraphicFramePr/>
          <p:nvPr/>
        </p:nvGraphicFramePr>
        <p:xfrm>
          <a:off x="6107896" y="2695583"/>
          <a:ext cx="2001300" cy="8800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811" name="Google Shape;7811;p99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812" name="Google Shape;7812;p99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813" name="Google Shape;7813;p99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14" name="Google Shape;7814;p99"/>
          <p:cNvGrpSpPr/>
          <p:nvPr/>
        </p:nvGrpSpPr>
        <p:grpSpPr>
          <a:xfrm>
            <a:off x="107146" y="1201479"/>
            <a:ext cx="2970001" cy="886114"/>
            <a:chOff x="-1" y="0"/>
            <a:chExt cx="2969999" cy="886112"/>
          </a:xfrm>
        </p:grpSpPr>
        <p:sp>
          <p:nvSpPr>
            <p:cNvPr id="7815" name="Google Shape;7815;p99"/>
            <p:cNvSpPr/>
            <p:nvPr/>
          </p:nvSpPr>
          <p:spPr>
            <a:xfrm>
              <a:off x="-1" y="0"/>
              <a:ext cx="2969999" cy="886112"/>
            </a:xfrm>
            <a:prstGeom prst="rect">
              <a:avLst/>
            </a:prstGeom>
            <a:noFill/>
            <a:ln w="57150" cap="flat" cmpd="sng">
              <a:solidFill>
                <a:srgbClr val="7030A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6" name="Google Shape;7816;p99"/>
            <p:cNvSpPr txBox="1"/>
            <p:nvPr/>
          </p:nvSpPr>
          <p:spPr>
            <a:xfrm>
              <a:off x="64574" y="308364"/>
              <a:ext cx="134100" cy="269384"/>
            </a:xfrm>
            <a:prstGeom prst="rect">
              <a:avLst/>
            </a:prstGeom>
            <a:noFill/>
            <a:ln w="12700" cap="flat" cmpd="sng">
              <a:solidFill>
                <a:srgbClr val="7030A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000" tIns="36000" rIns="36000" bIns="360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17" name="Google Shape;7817;p99"/>
          <p:cNvSpPr/>
          <p:nvPr/>
        </p:nvSpPr>
        <p:spPr>
          <a:xfrm>
            <a:off x="107146" y="3531763"/>
            <a:ext cx="2969999" cy="596738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8" name="Google Shape;7818;p99"/>
          <p:cNvSpPr txBox="1">
            <a:spLocks noGrp="1"/>
          </p:cNvSpPr>
          <p:nvPr>
            <p:ph type="sldNum" idx="12"/>
          </p:nvPr>
        </p:nvSpPr>
        <p:spPr>
          <a:xfrm>
            <a:off x="8746350" y="4859474"/>
            <a:ext cx="2451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109</a:t>
            </a:fld>
            <a:endParaRPr/>
          </a:p>
        </p:txBody>
      </p:sp>
      <p:graphicFrame>
        <p:nvGraphicFramePr>
          <p:cNvPr id="7819" name="Google Shape;7819;p99"/>
          <p:cNvGraphicFramePr/>
          <p:nvPr/>
        </p:nvGraphicFramePr>
        <p:xfrm>
          <a:off x="6104125" y="623410"/>
          <a:ext cx="1975000" cy="11772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820" name="Google Shape;7820;p99"/>
          <p:cNvGraphicFramePr/>
          <p:nvPr/>
        </p:nvGraphicFramePr>
        <p:xfrm>
          <a:off x="6104123" y="2695583"/>
          <a:ext cx="2001300" cy="11772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821" name="Google Shape;7821;p99"/>
          <p:cNvSpPr/>
          <p:nvPr/>
        </p:nvSpPr>
        <p:spPr>
          <a:xfrm>
            <a:off x="6100352" y="1225768"/>
            <a:ext cx="2005056" cy="286031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2" name="Google Shape;7822;p99"/>
          <p:cNvSpPr/>
          <p:nvPr/>
        </p:nvSpPr>
        <p:spPr>
          <a:xfrm>
            <a:off x="6107898" y="3258367"/>
            <a:ext cx="1997511" cy="346579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3" name="Google Shape;7823;p99"/>
          <p:cNvSpPr txBox="1"/>
          <p:nvPr/>
        </p:nvSpPr>
        <p:spPr>
          <a:xfrm>
            <a:off x="5328575" y="136900"/>
            <a:ext cx="3535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4" name="Google Shape;7824;p99"/>
          <p:cNvSpPr txBox="1"/>
          <p:nvPr/>
        </p:nvSpPr>
        <p:spPr>
          <a:xfrm>
            <a:off x="3267384" y="1488438"/>
            <a:ext cx="2268900" cy="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 (cont.)</a:t>
            </a:r>
            <a:endParaRPr/>
          </a:p>
        </p:txBody>
      </p:sp>
      <p:sp>
        <p:nvSpPr>
          <p:cNvPr id="116" name="Google Shape;116;p1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</a:t>
            </a:fld>
            <a:endParaRPr/>
          </a:p>
        </p:txBody>
      </p:sp>
      <p:sp>
        <p:nvSpPr>
          <p:cNvPr id="117" name="Google Shape;117;p10"/>
          <p:cNvSpPr txBox="1">
            <a:spLocks noGrp="1"/>
          </p:cNvSpPr>
          <p:nvPr>
            <p:ph type="body" idx="4294967295"/>
          </p:nvPr>
        </p:nvSpPr>
        <p:spPr>
          <a:xfrm>
            <a:off x="462970" y="1240106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MIT License</a:t>
            </a:r>
            <a:endParaRPr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Data-first mentality 	</a:t>
            </a:r>
            <a:endParaRPr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Streaming Data</a:t>
            </a:r>
            <a:endParaRPr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Planner-optimized</a:t>
            </a:r>
            <a:endParaRPr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Compatible with multiple sources and sinks</a:t>
            </a:r>
            <a:endParaRPr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9" name="Google Shape;7829;p6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Typical use case: downsampling data</a:t>
            </a:r>
            <a:endParaRPr/>
          </a:p>
        </p:txBody>
      </p:sp>
      <p:sp>
        <p:nvSpPr>
          <p:cNvPr id="7830" name="Google Shape;7830;p60"/>
          <p:cNvSpPr txBox="1">
            <a:spLocks noGrp="1"/>
          </p:cNvSpPr>
          <p:nvPr>
            <p:ph type="sldNum" idx="12"/>
          </p:nvPr>
        </p:nvSpPr>
        <p:spPr>
          <a:xfrm>
            <a:off x="8725700" y="4859474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110</a:t>
            </a:fld>
            <a:endParaRPr/>
          </a:p>
        </p:txBody>
      </p:sp>
      <p:pic>
        <p:nvPicPr>
          <p:cNvPr id="7831" name="Google Shape;7831;p60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533" y="1244338"/>
            <a:ext cx="7074945" cy="1482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2" name="Google Shape;7832;p60" descr="Picture 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6533" y="3197066"/>
            <a:ext cx="7100189" cy="1487926"/>
          </a:xfrm>
          <a:prstGeom prst="rect">
            <a:avLst/>
          </a:prstGeom>
          <a:noFill/>
          <a:ln>
            <a:noFill/>
          </a:ln>
        </p:spPr>
      </p:pic>
      <p:sp>
        <p:nvSpPr>
          <p:cNvPr id="7833" name="Google Shape;7833;p60"/>
          <p:cNvSpPr/>
          <p:nvPr/>
        </p:nvSpPr>
        <p:spPr>
          <a:xfrm>
            <a:off x="1412964" y="2606627"/>
            <a:ext cx="681642" cy="7757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2110"/>
                </a:moveTo>
                <a:lnTo>
                  <a:pt x="5400" y="12110"/>
                </a:lnTo>
                <a:lnTo>
                  <a:pt x="5400" y="0"/>
                </a:lnTo>
                <a:lnTo>
                  <a:pt x="16200" y="0"/>
                </a:lnTo>
                <a:lnTo>
                  <a:pt x="16200" y="12110"/>
                </a:lnTo>
                <a:lnTo>
                  <a:pt x="21600" y="1211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4" name="Google Shape;7834;p60"/>
          <p:cNvSpPr txBox="1"/>
          <p:nvPr/>
        </p:nvSpPr>
        <p:spPr>
          <a:xfrm>
            <a:off x="2140333" y="2808130"/>
            <a:ext cx="52567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aggregate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(every: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m, fn: mean)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39" name="Google Shape;7839;p61" descr="Picture 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533" y="3185400"/>
            <a:ext cx="7074945" cy="1450100"/>
          </a:xfrm>
          <a:prstGeom prst="rect">
            <a:avLst/>
          </a:prstGeom>
          <a:noFill/>
          <a:ln>
            <a:noFill/>
          </a:ln>
        </p:spPr>
      </p:pic>
      <p:sp>
        <p:nvSpPr>
          <p:cNvPr id="7840" name="Google Shape;7840;p6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Typical use case: downsampling data (cont.)</a:t>
            </a:r>
            <a:endParaRPr/>
          </a:p>
        </p:txBody>
      </p:sp>
      <p:sp>
        <p:nvSpPr>
          <p:cNvPr id="7841" name="Google Shape;7841;p6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111</a:t>
            </a:fld>
            <a:endParaRPr/>
          </a:p>
        </p:txBody>
      </p:sp>
      <p:pic>
        <p:nvPicPr>
          <p:cNvPr id="7842" name="Google Shape;7842;p61" descr="Picture 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6533" y="1244338"/>
            <a:ext cx="7074945" cy="1482635"/>
          </a:xfrm>
          <a:prstGeom prst="rect">
            <a:avLst/>
          </a:prstGeom>
          <a:noFill/>
          <a:ln>
            <a:noFill/>
          </a:ln>
        </p:spPr>
      </p:pic>
      <p:sp>
        <p:nvSpPr>
          <p:cNvPr id="7843" name="Google Shape;7843;p61"/>
          <p:cNvSpPr/>
          <p:nvPr/>
        </p:nvSpPr>
        <p:spPr>
          <a:xfrm>
            <a:off x="1412964" y="2606627"/>
            <a:ext cx="681650" cy="7757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2110"/>
                </a:moveTo>
                <a:lnTo>
                  <a:pt x="5400" y="12110"/>
                </a:lnTo>
                <a:lnTo>
                  <a:pt x="5400" y="0"/>
                </a:lnTo>
                <a:lnTo>
                  <a:pt x="16200" y="0"/>
                </a:lnTo>
                <a:lnTo>
                  <a:pt x="16200" y="12110"/>
                </a:lnTo>
                <a:lnTo>
                  <a:pt x="21600" y="1211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4" name="Google Shape;7844;p61"/>
          <p:cNvSpPr txBox="1"/>
          <p:nvPr/>
        </p:nvSpPr>
        <p:spPr>
          <a:xfrm>
            <a:off x="2140333" y="2808130"/>
            <a:ext cx="52567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aggregate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(every: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m, fn: mean)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9" name="Google Shape;7849;p6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7850" name="Google Shape;7850;p6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112</a:t>
            </a:fld>
            <a:endParaRPr/>
          </a:p>
        </p:txBody>
      </p:sp>
      <p:pic>
        <p:nvPicPr>
          <p:cNvPr id="7851" name="Google Shape;7851;p62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52" name="Google Shape;7852;p62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7853" name="Google Shape;7853;p62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4" name="Google Shape;7854;p62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9" name="Google Shape;7859;p6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7860" name="Google Shape;7860;p63"/>
          <p:cNvSpPr txBox="1">
            <a:spLocks noGrp="1"/>
          </p:cNvSpPr>
          <p:nvPr>
            <p:ph type="body" idx="4294967295"/>
          </p:nvPr>
        </p:nvSpPr>
        <p:spPr>
          <a:xfrm>
            <a:off x="467513" y="12446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>
                <a:solidFill>
                  <a:srgbClr val="00B0F0"/>
                </a:solidFill>
              </a:rPr>
              <a:t>aggregate</a:t>
            </a:r>
            <a:r>
              <a:rPr lang="en-US">
                <a:solidFill>
                  <a:srgbClr val="7030A0"/>
                </a:solidFill>
              </a:rPr>
              <a:t>Window</a:t>
            </a:r>
            <a:endParaRPr>
              <a:solidFill>
                <a:srgbClr val="7030A0"/>
              </a:solidFill>
            </a:endParaRPr>
          </a:p>
        </p:txBody>
      </p:sp>
      <p:pic>
        <p:nvPicPr>
          <p:cNvPr id="7861" name="Google Shape;7861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6" name="Google Shape;7866;p6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7867" name="Google Shape;7867;p64"/>
          <p:cNvSpPr txBox="1">
            <a:spLocks noGrp="1"/>
          </p:cNvSpPr>
          <p:nvPr>
            <p:ph type="sldNum" idx="12"/>
          </p:nvPr>
        </p:nvSpPr>
        <p:spPr>
          <a:xfrm>
            <a:off x="8622425" y="4859474"/>
            <a:ext cx="369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114</a:t>
            </a:fld>
            <a:endParaRPr/>
          </a:p>
        </p:txBody>
      </p:sp>
      <p:sp>
        <p:nvSpPr>
          <p:cNvPr id="7868" name="Google Shape;7868;p64"/>
          <p:cNvSpPr txBox="1">
            <a:spLocks noGrp="1"/>
          </p:cNvSpPr>
          <p:nvPr>
            <p:ph type="body" idx="4294967295"/>
          </p:nvPr>
        </p:nvSpPr>
        <p:spPr>
          <a:xfrm>
            <a:off x="504275" y="1244600"/>
            <a:ext cx="8208900" cy="16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moving average of the temperatures observed in the cooking base area over a window of 2 minutes 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moving average of the temperatures observed by </a:t>
            </a:r>
            <a:r>
              <a:rPr lang="en-US"/>
              <a:t>cheese melting area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over a window of 3 minutes</a:t>
            </a:r>
            <a:endParaRPr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3" name="Google Shape;7873;gd82f6e44ba_0_5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7874" name="Google Shape;7874;gd82f6e44ba_0_51"/>
          <p:cNvSpPr txBox="1">
            <a:spLocks noGrp="1"/>
          </p:cNvSpPr>
          <p:nvPr>
            <p:ph type="sldNum" idx="12"/>
          </p:nvPr>
        </p:nvSpPr>
        <p:spPr>
          <a:xfrm>
            <a:off x="8574235" y="4838825"/>
            <a:ext cx="417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115</a:t>
            </a:fld>
            <a:endParaRPr/>
          </a:p>
        </p:txBody>
      </p:sp>
      <p:pic>
        <p:nvPicPr>
          <p:cNvPr id="7875" name="Google Shape;7875;gd82f6e44ba_0_51" descr="Picture 4"/>
          <p:cNvPicPr preferRelativeResize="0"/>
          <p:nvPr/>
        </p:nvPicPr>
        <p:blipFill rotWithShape="1">
          <a:blip r:embed="rId3">
            <a:alphaModFix/>
          </a:blip>
          <a:srcRect t="21543" b="14356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0" name="Google Shape;7880;p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81" name="Google Shape;7881;p65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116</a:t>
            </a:fld>
            <a:endParaRPr/>
          </a:p>
        </p:txBody>
      </p:sp>
      <p:sp>
        <p:nvSpPr>
          <p:cNvPr id="7882" name="Google Shape;7882;p65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883" name="Google Shape;7883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8" name="Google Shape;7888;p10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89" name="Google Shape;7889;p103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117</a:t>
            </a:fld>
            <a:endParaRPr/>
          </a:p>
        </p:txBody>
      </p:sp>
      <p:sp>
        <p:nvSpPr>
          <p:cNvPr id="7890" name="Google Shape;7890;p103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891" name="Google Shape;7891;p10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6" name="Google Shape;7896;p10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97" name="Google Shape;7897;p104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118</a:t>
            </a:fld>
            <a:endParaRPr/>
          </a:p>
        </p:txBody>
      </p:sp>
      <p:sp>
        <p:nvSpPr>
          <p:cNvPr id="7898" name="Google Shape;7898;p104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899" name="Google Shape;7899;p10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4" name="Google Shape;7904;p10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05" name="Google Shape;7905;p105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119</a:t>
            </a:fld>
            <a:endParaRPr/>
          </a:p>
        </p:txBody>
      </p:sp>
      <p:sp>
        <p:nvSpPr>
          <p:cNvPr id="7906" name="Google Shape;7906;p105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907" name="Google Shape;7907;p1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401076" y="2063731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Basics</a:t>
            </a:r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2" name="Google Shape;7912;p10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13" name="Google Shape;7913;p106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120</a:t>
            </a:fld>
            <a:endParaRPr/>
          </a:p>
        </p:txBody>
      </p:sp>
      <p:sp>
        <p:nvSpPr>
          <p:cNvPr id="7914" name="Google Shape;7914;p106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915" name="Google Shape;7915;p10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0" name="Google Shape;7920;p10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21" name="Google Shape;7921;p107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121</a:t>
            </a:fld>
            <a:endParaRPr/>
          </a:p>
        </p:txBody>
      </p:sp>
      <p:sp>
        <p:nvSpPr>
          <p:cNvPr id="7922" name="Google Shape;7922;p107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923" name="Google Shape;7923;p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8" name="Google Shape;7928;p10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29" name="Google Shape;7929;p108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122</a:t>
            </a:fld>
            <a:endParaRPr/>
          </a:p>
        </p:txBody>
      </p:sp>
      <p:sp>
        <p:nvSpPr>
          <p:cNvPr id="7930" name="Google Shape;7930;p108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</a:t>
            </a:r>
            <a:r>
              <a:rPr lang="en-US" sz="1800" b="1">
                <a:solidFill>
                  <a:srgbClr val="00B050"/>
                </a:solidFill>
              </a:rPr>
              <a:t>T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  <p:pic>
        <p:nvPicPr>
          <p:cNvPr id="7931" name="Google Shape;7931;p10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6" name="Google Shape;7936;p6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37" name="Google Shape;7937;p66"/>
          <p:cNvSpPr txBox="1">
            <a:spLocks noGrp="1"/>
          </p:cNvSpPr>
          <p:nvPr>
            <p:ph type="sldNum" idx="12"/>
          </p:nvPr>
        </p:nvSpPr>
        <p:spPr>
          <a:xfrm>
            <a:off x="8725700" y="4845700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123</a:t>
            </a:fld>
            <a:endParaRPr/>
          </a:p>
        </p:txBody>
      </p:sp>
      <p:sp>
        <p:nvSpPr>
          <p:cNvPr id="7938" name="Google Shape;7938;p66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</a:t>
            </a:r>
            <a:r>
              <a:rPr lang="en-US" sz="1800" b="1">
                <a:solidFill>
                  <a:srgbClr val="00B050"/>
                </a:solidFill>
              </a:rPr>
              <a:t>T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</a:t>
            </a:r>
            <a:r>
              <a:rPr lang="en-US" sz="1800"/>
              <a:t> </a:t>
            </a:r>
            <a:endParaRPr/>
          </a:p>
        </p:txBody>
      </p:sp>
      <p:pic>
        <p:nvPicPr>
          <p:cNvPr id="7939" name="Google Shape;7939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377044" y="660553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4" name="Google Shape;7944;p67"/>
          <p:cNvSpPr txBox="1">
            <a:spLocks noGrp="1"/>
          </p:cNvSpPr>
          <p:nvPr>
            <p:ph type="title" idx="4294967295"/>
          </p:nvPr>
        </p:nvSpPr>
        <p:spPr>
          <a:xfrm>
            <a:off x="711705" y="2196307"/>
            <a:ext cx="3972855" cy="1346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Basic Data Analysis</a:t>
            </a:r>
            <a:endParaRPr sz="3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45" name="Google Shape;7945;p67"/>
          <p:cNvSpPr txBox="1"/>
          <p:nvPr/>
        </p:nvSpPr>
        <p:spPr>
          <a:xfrm>
            <a:off x="711705" y="3507707"/>
            <a:ext cx="5297100" cy="14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Emanuele Della Valle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Politecnico di Milano 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Partner @ Quantia Consulting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Balduini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CEO @ Quantia Consulting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 Tommasini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0012" marR="0" lvl="0" indent="-1000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INSA Lyon (France)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29" name="Google Shape;129;p12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30" name="Google Shape;130;p12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136" name="Google Shape;136;p39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37" name="Google Shape;137;p39"/>
          <p:cNvSpPr txBox="1"/>
          <p:nvPr/>
        </p:nvSpPr>
        <p:spPr>
          <a:xfrm>
            <a:off x="4279690" y="1474630"/>
            <a:ext cx="4480561" cy="437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8" name="Google Shape;138;p39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144" name="Google Shape;144;p71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45" name="Google Shape;145;p71"/>
          <p:cNvSpPr txBox="1"/>
          <p:nvPr/>
        </p:nvSpPr>
        <p:spPr>
          <a:xfrm>
            <a:off x="4279690" y="1474630"/>
            <a:ext cx="4480561" cy="112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1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152" name="Google Shape;152;p73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53" name="Google Shape;153;p73"/>
          <p:cNvSpPr txBox="1"/>
          <p:nvPr/>
        </p:nvSpPr>
        <p:spPr>
          <a:xfrm>
            <a:off x="4279690" y="1474630"/>
            <a:ext cx="4480561" cy="112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73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160" name="Google Shape;160;p75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61" name="Google Shape;161;p75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75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168" name="Google Shape;168;p76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69" name="Google Shape;169;p76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</a:t>
            </a:r>
            <a:r>
              <a:rPr lang="en-US" sz="1400" b="0" i="0" u="none" strike="noStrike" cap="none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telegraf</a:t>
            </a:r>
            <a:r>
              <a:rPr lang="en-US" sz="1400" b="0" i="0" u="none" strike="noStrike" cap="none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 lang="en-US" sz="1400" b="0" i="0" u="none" strike="noStrike" cap="none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autogen</a:t>
            </a:r>
            <a:r>
              <a:rPr lang="en-US" sz="1400" b="0" i="0" u="none" strike="noStrike" cap="none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")</a:t>
            </a:r>
            <a:endParaRPr sz="1400" b="1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</a:t>
            </a:r>
            <a:r>
              <a:rPr lang="en-US" sz="14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: (r) =&gt;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en-US" sz="14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r._measurement</a:t>
            </a: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== "oven" and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en-US" sz="14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r._field</a:t>
            </a: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== "temp" and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en-US" sz="14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r._value</a:t>
            </a: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&gt; 300.0)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76"/>
          <p:cNvSpPr txBox="1"/>
          <p:nvPr/>
        </p:nvSpPr>
        <p:spPr>
          <a:xfrm>
            <a:off x="6639635" y="955258"/>
            <a:ext cx="2351965" cy="37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Anonymous function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76"/>
          <p:cNvSpPr/>
          <p:nvPr/>
        </p:nvSpPr>
        <p:spPr>
          <a:xfrm rot="10800000">
            <a:off x="7712480" y="1341512"/>
            <a:ext cx="1093490" cy="859821"/>
          </a:xfrm>
          <a:custGeom>
            <a:avLst/>
            <a:gdLst/>
            <a:ahLst/>
            <a:cxnLst/>
            <a:rect l="l" t="t" r="r" b="b"/>
            <a:pathLst>
              <a:path w="21600" h="21258" extrusionOk="0">
                <a:moveTo>
                  <a:pt x="0" y="20432"/>
                </a:moveTo>
                <a:cubicBezTo>
                  <a:pt x="6740" y="21016"/>
                  <a:pt x="13480" y="21600"/>
                  <a:pt x="14705" y="21016"/>
                </a:cubicBezTo>
                <a:cubicBezTo>
                  <a:pt x="15930" y="20432"/>
                  <a:pt x="7172" y="18195"/>
                  <a:pt x="7352" y="16930"/>
                </a:cubicBezTo>
                <a:cubicBezTo>
                  <a:pt x="7533" y="15665"/>
                  <a:pt x="13552" y="16249"/>
                  <a:pt x="15786" y="13427"/>
                </a:cubicBezTo>
                <a:cubicBezTo>
                  <a:pt x="18021" y="10605"/>
                  <a:pt x="19600" y="8194"/>
                  <a:pt x="21600" y="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76"/>
          <p:cNvSpPr/>
          <p:nvPr/>
        </p:nvSpPr>
        <p:spPr>
          <a:xfrm rot="-4090789">
            <a:off x="7518122" y="1474515"/>
            <a:ext cx="267909" cy="18470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cubicBezTo>
                  <a:pt x="5965" y="0"/>
                  <a:pt x="10800" y="117"/>
                  <a:pt x="10800" y="261"/>
                </a:cubicBezTo>
                <a:lnTo>
                  <a:pt x="10800" y="10539"/>
                </a:lnTo>
                <a:cubicBezTo>
                  <a:pt x="10800" y="10683"/>
                  <a:pt x="15635" y="10800"/>
                  <a:pt x="21600" y="10800"/>
                </a:cubicBezTo>
                <a:cubicBezTo>
                  <a:pt x="15635" y="10800"/>
                  <a:pt x="10800" y="10917"/>
                  <a:pt x="10800" y="11061"/>
                </a:cubicBezTo>
                <a:lnTo>
                  <a:pt x="10800" y="21339"/>
                </a:lnTo>
                <a:cubicBezTo>
                  <a:pt x="10800" y="21483"/>
                  <a:pt x="5965" y="21600"/>
                  <a:pt x="0" y="2160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76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7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179" name="Google Shape;179;p77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80" name="Google Shape;180;p77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77"/>
          <p:cNvSpPr txBox="1"/>
          <p:nvPr/>
        </p:nvSpPr>
        <p:spPr>
          <a:xfrm>
            <a:off x="1629322" y="3304424"/>
            <a:ext cx="2720696" cy="65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E01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Pipe-forward operator</a:t>
            </a:r>
            <a:r>
              <a:rPr lang="en-US" sz="1800" b="0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br>
              <a:rPr lang="en-US" sz="1800" b="0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b="0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 operations together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77"/>
          <p:cNvSpPr/>
          <p:nvPr/>
        </p:nvSpPr>
        <p:spPr>
          <a:xfrm>
            <a:off x="3605637" y="2562842"/>
            <a:ext cx="1020726" cy="774354"/>
          </a:xfrm>
          <a:custGeom>
            <a:avLst/>
            <a:gdLst/>
            <a:ahLst/>
            <a:cxnLst/>
            <a:rect l="l" t="t" r="r" b="b"/>
            <a:pathLst>
              <a:path w="21600" h="21258" extrusionOk="0">
                <a:moveTo>
                  <a:pt x="0" y="20432"/>
                </a:moveTo>
                <a:cubicBezTo>
                  <a:pt x="7012" y="21016"/>
                  <a:pt x="14025" y="21600"/>
                  <a:pt x="15300" y="21016"/>
                </a:cubicBezTo>
                <a:cubicBezTo>
                  <a:pt x="16575" y="20432"/>
                  <a:pt x="7463" y="18195"/>
                  <a:pt x="7650" y="16930"/>
                </a:cubicBezTo>
                <a:cubicBezTo>
                  <a:pt x="7837" y="15665"/>
                  <a:pt x="14100" y="16249"/>
                  <a:pt x="16425" y="13427"/>
                </a:cubicBezTo>
                <a:cubicBezTo>
                  <a:pt x="18750" y="10605"/>
                  <a:pt x="20175" y="5303"/>
                  <a:pt x="21600" y="0"/>
                </a:cubicBezTo>
              </a:path>
            </a:pathLst>
          </a:custGeom>
          <a:noFill/>
          <a:ln w="9525" cap="flat" cmpd="sng">
            <a:solidFill>
              <a:srgbClr val="FFC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77"/>
          <p:cNvSpPr txBox="1"/>
          <p:nvPr/>
        </p:nvSpPr>
        <p:spPr>
          <a:xfrm>
            <a:off x="6639635" y="955258"/>
            <a:ext cx="2351965" cy="37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Anonymous function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77"/>
          <p:cNvSpPr/>
          <p:nvPr/>
        </p:nvSpPr>
        <p:spPr>
          <a:xfrm rot="10800000">
            <a:off x="7712480" y="1341512"/>
            <a:ext cx="1093490" cy="859821"/>
          </a:xfrm>
          <a:custGeom>
            <a:avLst/>
            <a:gdLst/>
            <a:ahLst/>
            <a:cxnLst/>
            <a:rect l="l" t="t" r="r" b="b"/>
            <a:pathLst>
              <a:path w="21600" h="21258" extrusionOk="0">
                <a:moveTo>
                  <a:pt x="0" y="20432"/>
                </a:moveTo>
                <a:cubicBezTo>
                  <a:pt x="6740" y="21016"/>
                  <a:pt x="13480" y="21600"/>
                  <a:pt x="14705" y="21016"/>
                </a:cubicBezTo>
                <a:cubicBezTo>
                  <a:pt x="15930" y="20432"/>
                  <a:pt x="7172" y="18195"/>
                  <a:pt x="7352" y="16930"/>
                </a:cubicBezTo>
                <a:cubicBezTo>
                  <a:pt x="7533" y="15665"/>
                  <a:pt x="13552" y="16249"/>
                  <a:pt x="15786" y="13427"/>
                </a:cubicBezTo>
                <a:cubicBezTo>
                  <a:pt x="18021" y="10605"/>
                  <a:pt x="19600" y="8194"/>
                  <a:pt x="21600" y="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77"/>
          <p:cNvSpPr/>
          <p:nvPr/>
        </p:nvSpPr>
        <p:spPr>
          <a:xfrm rot="-4090789">
            <a:off x="7518122" y="1474515"/>
            <a:ext cx="267909" cy="18470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cubicBezTo>
                  <a:pt x="5965" y="0"/>
                  <a:pt x="10800" y="117"/>
                  <a:pt x="10800" y="261"/>
                </a:cubicBezTo>
                <a:lnTo>
                  <a:pt x="10800" y="10539"/>
                </a:lnTo>
                <a:cubicBezTo>
                  <a:pt x="10800" y="10683"/>
                  <a:pt x="15635" y="10800"/>
                  <a:pt x="21600" y="10800"/>
                </a:cubicBezTo>
                <a:cubicBezTo>
                  <a:pt x="15635" y="10800"/>
                  <a:pt x="10800" y="10917"/>
                  <a:pt x="10800" y="11061"/>
                </a:cubicBezTo>
                <a:lnTo>
                  <a:pt x="10800" y="21339"/>
                </a:lnTo>
                <a:cubicBezTo>
                  <a:pt x="10800" y="21483"/>
                  <a:pt x="5965" y="21600"/>
                  <a:pt x="0" y="2160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77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>
            <a:spLocks noGrp="1"/>
          </p:cNvSpPr>
          <p:nvPr>
            <p:ph type="title"/>
          </p:nvPr>
        </p:nvSpPr>
        <p:spPr>
          <a:xfrm>
            <a:off x="599145" y="1501423"/>
            <a:ext cx="5777593" cy="2147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20</a:t>
            </a:fld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body" idx="4294967295"/>
          </p:nvPr>
        </p:nvSpPr>
        <p:spPr>
          <a:xfrm>
            <a:off x="360726" y="121431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94" name="Google Shape;194;p13"/>
          <p:cNvSpPr txBox="1"/>
          <p:nvPr/>
        </p:nvSpPr>
        <p:spPr>
          <a:xfrm>
            <a:off x="3878808" y="1847163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82f6e44ba_0_0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200" name="Google Shape;200;gd82f6e44ba_0_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21</a:t>
            </a:fld>
            <a:endParaRPr/>
          </a:p>
        </p:txBody>
      </p:sp>
      <p:sp>
        <p:nvSpPr>
          <p:cNvPr id="201" name="Google Shape;201;gd82f6e44ba_0_0"/>
          <p:cNvSpPr txBox="1">
            <a:spLocks noGrp="1"/>
          </p:cNvSpPr>
          <p:nvPr>
            <p:ph type="body" idx="4294967295"/>
          </p:nvPr>
        </p:nvSpPr>
        <p:spPr>
          <a:xfrm>
            <a:off x="360726" y="121431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202" name="Google Shape;202;gd82f6e44ba_0_0"/>
          <p:cNvSpPr txBox="1"/>
          <p:nvPr/>
        </p:nvSpPr>
        <p:spPr>
          <a:xfrm>
            <a:off x="3878808" y="1847163"/>
            <a:ext cx="44805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d82f6e44ba_0_0"/>
          <p:cNvSpPr txBox="1"/>
          <p:nvPr/>
        </p:nvSpPr>
        <p:spPr>
          <a:xfrm>
            <a:off x="7312492" y="1771596"/>
            <a:ext cx="1492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parameter(s)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d82f6e44ba_0_0"/>
          <p:cNvSpPr/>
          <p:nvPr/>
        </p:nvSpPr>
        <p:spPr>
          <a:xfrm rot="10800000">
            <a:off x="5974800" y="2165686"/>
            <a:ext cx="2385450" cy="393564"/>
          </a:xfrm>
          <a:custGeom>
            <a:avLst/>
            <a:gdLst/>
            <a:ahLst/>
            <a:cxnLst/>
            <a:rect l="l" t="t" r="r" b="b"/>
            <a:pathLst>
              <a:path w="21600" h="21080" extrusionOk="0">
                <a:moveTo>
                  <a:pt x="0" y="19826"/>
                </a:moveTo>
                <a:cubicBezTo>
                  <a:pt x="3063" y="20713"/>
                  <a:pt x="6126" y="21600"/>
                  <a:pt x="6682" y="20713"/>
                </a:cubicBezTo>
                <a:cubicBezTo>
                  <a:pt x="7239" y="19826"/>
                  <a:pt x="855" y="17955"/>
                  <a:pt x="3341" y="14503"/>
                </a:cubicBezTo>
                <a:cubicBezTo>
                  <a:pt x="5827" y="11051"/>
                  <a:pt x="19828" y="10845"/>
                  <a:pt x="21600" y="0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83d5bbceb_0_8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210" name="Google Shape;210;gd83d5bbceb_0_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22</a:t>
            </a:fld>
            <a:endParaRPr/>
          </a:p>
        </p:txBody>
      </p:sp>
      <p:sp>
        <p:nvSpPr>
          <p:cNvPr id="211" name="Google Shape;211;gd83d5bbceb_0_8"/>
          <p:cNvSpPr txBox="1">
            <a:spLocks noGrp="1"/>
          </p:cNvSpPr>
          <p:nvPr>
            <p:ph type="body" idx="4294967295"/>
          </p:nvPr>
        </p:nvSpPr>
        <p:spPr>
          <a:xfrm>
            <a:off x="360726" y="121431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 dirty="0"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 dirty="0"/>
              <a:t>Anatomy of a Flux query: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 dirty="0">
                <a:solidFill>
                  <a:schemeClr val="accent5"/>
                </a:solidFill>
              </a:rPr>
              <a:t>data source</a:t>
            </a:r>
            <a:endParaRPr sz="1800" dirty="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 dirty="0">
                <a:solidFill>
                  <a:schemeClr val="accent6"/>
                </a:solidFill>
              </a:rPr>
              <a:t>time range </a:t>
            </a:r>
            <a:endParaRPr sz="1800" dirty="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 dirty="0">
                <a:solidFill>
                  <a:srgbClr val="FF4E47"/>
                </a:solidFill>
              </a:rPr>
              <a:t>data filters</a:t>
            </a:r>
            <a:endParaRPr dirty="0">
              <a:solidFill>
                <a:srgbClr val="FF4E47"/>
              </a:solidFill>
            </a:endParaRPr>
          </a:p>
        </p:txBody>
      </p:sp>
      <p:sp>
        <p:nvSpPr>
          <p:cNvPr id="212" name="Google Shape;212;gd83d5bbceb_0_8"/>
          <p:cNvSpPr txBox="1"/>
          <p:nvPr/>
        </p:nvSpPr>
        <p:spPr>
          <a:xfrm>
            <a:off x="3878808" y="1847163"/>
            <a:ext cx="44805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</a:t>
            </a:r>
            <a:r>
              <a:rPr lang="en-US" sz="1400" b="0" i="0" u="none" strike="noStrike" cap="none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telegraf</a:t>
            </a:r>
            <a:r>
              <a:rPr lang="en-US" sz="1400" b="0" i="0" u="none" strike="noStrike" cap="none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rPr lang="en-US" sz="1400" b="0" i="0" u="none" strike="noStrike" cap="none" dirty="0" err="1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autogen</a:t>
            </a:r>
            <a:r>
              <a:rPr lang="en-US" sz="1400" b="0" i="0" u="none" strike="noStrike" cap="none" dirty="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")</a:t>
            </a:r>
            <a:endParaRPr sz="1400" b="1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 dirty="0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 dirty="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</a:t>
            </a:r>
            <a:r>
              <a:rPr lang="en-US" sz="14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fn</a:t>
            </a: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: (r) =&gt;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en-US" sz="14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r._measurement</a:t>
            </a: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== "oven" and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en-US" sz="14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r._field</a:t>
            </a: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== "temp" and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en-US" sz="1400" b="0" i="0" u="none" strike="noStrike" cap="none" dirty="0" err="1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r._value</a:t>
            </a:r>
            <a:r>
              <a:rPr lang="en-US" sz="1400" b="0" i="0" u="none" strike="noStrike" cap="none" dirty="0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&gt; 300.0)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d83d5bbceb_0_8"/>
          <p:cNvSpPr txBox="1"/>
          <p:nvPr/>
        </p:nvSpPr>
        <p:spPr>
          <a:xfrm>
            <a:off x="7312492" y="1771596"/>
            <a:ext cx="1492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parameter(s)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d83d5bbceb_0_8"/>
          <p:cNvSpPr/>
          <p:nvPr/>
        </p:nvSpPr>
        <p:spPr>
          <a:xfrm rot="10800000">
            <a:off x="5974800" y="2165686"/>
            <a:ext cx="2385450" cy="393564"/>
          </a:xfrm>
          <a:custGeom>
            <a:avLst/>
            <a:gdLst/>
            <a:ahLst/>
            <a:cxnLst/>
            <a:rect l="l" t="t" r="r" b="b"/>
            <a:pathLst>
              <a:path w="21600" h="21080" extrusionOk="0">
                <a:moveTo>
                  <a:pt x="0" y="19826"/>
                </a:moveTo>
                <a:cubicBezTo>
                  <a:pt x="3063" y="20713"/>
                  <a:pt x="6126" y="21600"/>
                  <a:pt x="6682" y="20713"/>
                </a:cubicBezTo>
                <a:cubicBezTo>
                  <a:pt x="7239" y="19826"/>
                  <a:pt x="855" y="17955"/>
                  <a:pt x="3341" y="14503"/>
                </a:cubicBezTo>
                <a:cubicBezTo>
                  <a:pt x="5827" y="11051"/>
                  <a:pt x="19828" y="10845"/>
                  <a:pt x="21600" y="0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d83d5bbceb_0_8"/>
          <p:cNvSpPr txBox="1"/>
          <p:nvPr/>
        </p:nvSpPr>
        <p:spPr>
          <a:xfrm>
            <a:off x="1517825" y="3428382"/>
            <a:ext cx="1551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expression(s)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d83d5bbceb_0_8"/>
          <p:cNvSpPr/>
          <p:nvPr/>
        </p:nvSpPr>
        <p:spPr>
          <a:xfrm rot="10800000">
            <a:off x="4044522" y="3028314"/>
            <a:ext cx="275562" cy="94629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cubicBezTo>
                  <a:pt x="5965" y="0"/>
                  <a:pt x="10800" y="235"/>
                  <a:pt x="10800" y="524"/>
                </a:cubicBezTo>
                <a:lnTo>
                  <a:pt x="10800" y="10276"/>
                </a:lnTo>
                <a:cubicBezTo>
                  <a:pt x="10800" y="10565"/>
                  <a:pt x="15635" y="10800"/>
                  <a:pt x="21600" y="10800"/>
                </a:cubicBezTo>
                <a:cubicBezTo>
                  <a:pt x="15635" y="10800"/>
                  <a:pt x="10800" y="11035"/>
                  <a:pt x="10800" y="11324"/>
                </a:cubicBezTo>
                <a:lnTo>
                  <a:pt x="10800" y="21076"/>
                </a:lnTo>
                <a:cubicBezTo>
                  <a:pt x="10800" y="21365"/>
                  <a:pt x="5965" y="21600"/>
                  <a:pt x="0" y="21600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gd83d5bbceb_0_8"/>
          <p:cNvSpPr/>
          <p:nvPr/>
        </p:nvSpPr>
        <p:spPr>
          <a:xfrm rot="10800000" flipH="1">
            <a:off x="2167451" y="3507741"/>
            <a:ext cx="1865970" cy="608784"/>
          </a:xfrm>
          <a:custGeom>
            <a:avLst/>
            <a:gdLst/>
            <a:ahLst/>
            <a:cxnLst/>
            <a:rect l="l" t="t" r="r" b="b"/>
            <a:pathLst>
              <a:path w="21600" h="19785" extrusionOk="0">
                <a:moveTo>
                  <a:pt x="0" y="9276"/>
                </a:moveTo>
                <a:cubicBezTo>
                  <a:pt x="3272" y="10043"/>
                  <a:pt x="6544" y="10810"/>
                  <a:pt x="7139" y="10043"/>
                </a:cubicBezTo>
                <a:cubicBezTo>
                  <a:pt x="7734" y="9276"/>
                  <a:pt x="2870" y="6228"/>
                  <a:pt x="3570" y="4671"/>
                </a:cubicBezTo>
                <a:cubicBezTo>
                  <a:pt x="4269" y="3115"/>
                  <a:pt x="8330" y="-1815"/>
                  <a:pt x="11335" y="704"/>
                </a:cubicBezTo>
                <a:cubicBezTo>
                  <a:pt x="14340" y="3223"/>
                  <a:pt x="16040" y="18959"/>
                  <a:pt x="21600" y="19785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Flux Data Model</a:t>
            </a:r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23</a:t>
            </a:fld>
            <a:endParaRPr/>
          </a:p>
        </p:txBody>
      </p:sp>
      <p:pic>
        <p:nvPicPr>
          <p:cNvPr id="224" name="Google Shape;224;p15" descr="Picture 70"/>
          <p:cNvPicPr preferRelativeResize="0"/>
          <p:nvPr/>
        </p:nvPicPr>
        <p:blipFill rotWithShape="1">
          <a:blip r:embed="rId3">
            <a:alphaModFix/>
          </a:blip>
          <a:srcRect l="33506" r="32852"/>
          <a:stretch/>
        </p:blipFill>
        <p:spPr>
          <a:xfrm>
            <a:off x="5310554" y="266189"/>
            <a:ext cx="2391510" cy="4870957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5"/>
          <p:cNvSpPr txBox="1">
            <a:spLocks noGrp="1"/>
          </p:cNvSpPr>
          <p:nvPr>
            <p:ph type="body" idx="4294967295"/>
          </p:nvPr>
        </p:nvSpPr>
        <p:spPr>
          <a:xfrm>
            <a:off x="524934" y="1248573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An infinite stream…</a:t>
            </a:r>
            <a:endParaRPr/>
          </a:p>
          <a:p>
            <a:pPr marL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-US"/>
              <a:t>of finite tables…</a:t>
            </a:r>
            <a:endParaRPr/>
          </a:p>
          <a:p>
            <a:pPr marL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-US"/>
              <a:t>identified by the GroupKey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231" name="Google Shape;231;p1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24</a:t>
            </a:fld>
            <a:endParaRPr/>
          </a:p>
        </p:txBody>
      </p:sp>
      <p:sp>
        <p:nvSpPr>
          <p:cNvPr id="232" name="Google Shape;232;p16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6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6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6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6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6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6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6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6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6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6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6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6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6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6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6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6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6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6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6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6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6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6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6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6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6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6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7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264" name="Google Shape;264;p7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25</a:t>
            </a:fld>
            <a:endParaRPr/>
          </a:p>
        </p:txBody>
      </p:sp>
      <p:sp>
        <p:nvSpPr>
          <p:cNvPr id="265" name="Google Shape;265;p78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78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78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78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78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78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78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78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78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78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78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78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78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78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78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78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78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78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78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78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78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78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78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78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78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78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78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78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78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299" name="Google Shape;299;p7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26</a:t>
            </a:fld>
            <a:endParaRPr/>
          </a:p>
        </p:txBody>
      </p:sp>
      <p:sp>
        <p:nvSpPr>
          <p:cNvPr id="300" name="Google Shape;300;p79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79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79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79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79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79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79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79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79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79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79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79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79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79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79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79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79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79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79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79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79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21" name="Google Shape;321;p79"/>
          <p:cNvGraphicFramePr/>
          <p:nvPr/>
        </p:nvGraphicFramePr>
        <p:xfrm>
          <a:off x="250895" y="1264754"/>
          <a:ext cx="27900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22" name="Google Shape;322;p79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79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79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79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79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79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79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79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335" name="Google Shape;335;p8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27</a:t>
            </a:fld>
            <a:endParaRPr/>
          </a:p>
        </p:txBody>
      </p:sp>
      <p:sp>
        <p:nvSpPr>
          <p:cNvPr id="336" name="Google Shape;336;p80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80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80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80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80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80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80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80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80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80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80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80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80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80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80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80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80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80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80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80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80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7" name="Google Shape;357;p80"/>
          <p:cNvGraphicFramePr/>
          <p:nvPr/>
        </p:nvGraphicFramePr>
        <p:xfrm>
          <a:off x="250895" y="1264754"/>
          <a:ext cx="27900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58" name="Google Shape;358;p80"/>
          <p:cNvGraphicFramePr/>
          <p:nvPr/>
        </p:nvGraphicFramePr>
        <p:xfrm>
          <a:off x="3109449" y="1256361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59" name="Google Shape;359;p80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80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80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80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80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80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80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80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8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372" name="Google Shape;372;p8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28</a:t>
            </a:fld>
            <a:endParaRPr/>
          </a:p>
        </p:txBody>
      </p:sp>
      <p:sp>
        <p:nvSpPr>
          <p:cNvPr id="373" name="Google Shape;373;p81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81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81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81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81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81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81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81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81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81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81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81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81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81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81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81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81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81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81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81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81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4" name="Google Shape;394;p81"/>
          <p:cNvGraphicFramePr/>
          <p:nvPr/>
        </p:nvGraphicFramePr>
        <p:xfrm>
          <a:off x="250895" y="1264754"/>
          <a:ext cx="27900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95" name="Google Shape;395;p81"/>
          <p:cNvGraphicFramePr/>
          <p:nvPr/>
        </p:nvGraphicFramePr>
        <p:xfrm>
          <a:off x="3109449" y="1256361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96" name="Google Shape;396;p81"/>
          <p:cNvSpPr txBox="1"/>
          <p:nvPr/>
        </p:nvSpPr>
        <p:spPr>
          <a:xfrm>
            <a:off x="5810261" y="1720445"/>
            <a:ext cx="380738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7" name="Google Shape;397;p81"/>
          <p:cNvGraphicFramePr/>
          <p:nvPr/>
        </p:nvGraphicFramePr>
        <p:xfrm>
          <a:off x="6176862" y="1270948"/>
          <a:ext cx="2704675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98" name="Google Shape;398;p81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81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81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81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81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81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81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81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Query Process</a:t>
            </a:r>
            <a:endParaRPr/>
          </a:p>
        </p:txBody>
      </p:sp>
      <p:sp>
        <p:nvSpPr>
          <p:cNvPr id="411" name="Google Shape;411;p1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29</a:t>
            </a:fld>
            <a:endParaRPr/>
          </a:p>
        </p:txBody>
      </p:sp>
      <p:sp>
        <p:nvSpPr>
          <p:cNvPr id="412" name="Google Shape;412;p18"/>
          <p:cNvSpPr txBox="1">
            <a:spLocks noGrp="1"/>
          </p:cNvSpPr>
          <p:nvPr>
            <p:ph type="body" idx="4294967295"/>
          </p:nvPr>
        </p:nvSpPr>
        <p:spPr>
          <a:xfrm>
            <a:off x="483451" y="1313981"/>
            <a:ext cx="40227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For Each Table: 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/>
              <a:t>Convert incoming rows into 0 or more outgoing rows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/>
              <a:t>Map outgoing rows to tables </a:t>
            </a:r>
            <a:endParaRPr/>
          </a:p>
        </p:txBody>
      </p:sp>
      <p:pic>
        <p:nvPicPr>
          <p:cNvPr id="413" name="Google Shape;413;p18" descr="Picture 6"/>
          <p:cNvPicPr preferRelativeResize="0"/>
          <p:nvPr/>
        </p:nvPicPr>
        <p:blipFill rotWithShape="1">
          <a:blip r:embed="rId3">
            <a:alphaModFix/>
          </a:blip>
          <a:srcRect l="38675" t="13372" r="6365" b="7081"/>
          <a:stretch/>
        </p:blipFill>
        <p:spPr>
          <a:xfrm>
            <a:off x="4533832" y="554557"/>
            <a:ext cx="4184992" cy="41503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</a:t>
            </a:fld>
            <a:endParaRPr/>
          </a:p>
        </p:txBody>
      </p:sp>
      <p:pic>
        <p:nvPicPr>
          <p:cNvPr id="56" name="Google Shape;56;p3" descr="Picture 11"/>
          <p:cNvPicPr preferRelativeResize="0"/>
          <p:nvPr/>
        </p:nvPicPr>
        <p:blipFill rotWithShape="1">
          <a:blip r:embed="rId3">
            <a:alphaModFix/>
          </a:blip>
          <a:srcRect l="37866" t="20093" r="21656" b="52951"/>
          <a:stretch/>
        </p:blipFill>
        <p:spPr>
          <a:xfrm rot="-5400000">
            <a:off x="420373" y="1359215"/>
            <a:ext cx="3025213" cy="293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9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1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30</a:t>
            </a:fld>
            <a:endParaRPr/>
          </a:p>
        </p:txBody>
      </p:sp>
      <p:graphicFrame>
        <p:nvGraphicFramePr>
          <p:cNvPr id="420" name="Google Shape;420;p19"/>
          <p:cNvGraphicFramePr/>
          <p:nvPr/>
        </p:nvGraphicFramePr>
        <p:xfrm>
          <a:off x="228142" y="656789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9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21" name="Google Shape;421;p19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22" name="Google Shape;422;p19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82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82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82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8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31</a:t>
            </a:fld>
            <a:endParaRPr/>
          </a:p>
        </p:txBody>
      </p:sp>
      <p:graphicFrame>
        <p:nvGraphicFramePr>
          <p:cNvPr id="431" name="Google Shape;431;p82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32" name="Google Shape;432;p82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33" name="Google Shape;433;p82"/>
          <p:cNvGraphicFramePr/>
          <p:nvPr/>
        </p:nvGraphicFramePr>
        <p:xfrm>
          <a:off x="228142" y="656789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9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83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83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83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8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32</a:t>
            </a:fld>
            <a:endParaRPr/>
          </a:p>
        </p:txBody>
      </p:sp>
      <p:sp>
        <p:nvSpPr>
          <p:cNvPr id="442" name="Google Shape;442;p83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43" name="Google Shape;443;p83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44" name="Google Shape;444;p83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45" name="Google Shape;445;p83"/>
          <p:cNvGraphicFramePr/>
          <p:nvPr/>
        </p:nvGraphicFramePr>
        <p:xfrm>
          <a:off x="228142" y="656789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9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84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84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84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3" name="Google Shape;453;p84"/>
          <p:cNvGraphicFramePr/>
          <p:nvPr/>
        </p:nvGraphicFramePr>
        <p:xfrm>
          <a:off x="6115082" y="1908580"/>
          <a:ext cx="2751575" cy="8686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7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1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GroupKey[cpu,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54" name="Google Shape;454;p8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33</a:t>
            </a:fld>
            <a:endParaRPr/>
          </a:p>
        </p:txBody>
      </p:sp>
      <p:sp>
        <p:nvSpPr>
          <p:cNvPr id="455" name="Google Shape;455;p84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6" name="Google Shape;456;p84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7" name="Google Shape;457;p84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8" name="Google Shape;458;p84"/>
          <p:cNvGraphicFramePr/>
          <p:nvPr/>
        </p:nvGraphicFramePr>
        <p:xfrm>
          <a:off x="228142" y="656789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9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85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85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85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66" name="Google Shape;466;p85"/>
          <p:cNvGraphicFramePr/>
          <p:nvPr/>
        </p:nvGraphicFramePr>
        <p:xfrm>
          <a:off x="6115082" y="3467405"/>
          <a:ext cx="2752000" cy="8686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96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GroupKey[cpu,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67" name="Google Shape;467;p85"/>
          <p:cNvGraphicFramePr/>
          <p:nvPr/>
        </p:nvGraphicFramePr>
        <p:xfrm>
          <a:off x="6115082" y="1908580"/>
          <a:ext cx="2751575" cy="8686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7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1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GroupKey[cpu,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68" name="Google Shape;468;p8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34</a:t>
            </a:fld>
            <a:endParaRPr/>
          </a:p>
        </p:txBody>
      </p:sp>
      <p:sp>
        <p:nvSpPr>
          <p:cNvPr id="469" name="Google Shape;469;p85"/>
          <p:cNvSpPr txBox="1"/>
          <p:nvPr/>
        </p:nvSpPr>
        <p:spPr>
          <a:xfrm>
            <a:off x="7304789" y="2930157"/>
            <a:ext cx="380738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85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71" name="Google Shape;471;p85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72" name="Google Shape;472;p85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73" name="Google Shape;473;p85"/>
          <p:cNvGraphicFramePr/>
          <p:nvPr/>
        </p:nvGraphicFramePr>
        <p:xfrm>
          <a:off x="228142" y="656789"/>
          <a:ext cx="27047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9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479" name="Google Shape;479;p2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35</a:t>
            </a:fld>
            <a:endParaRPr/>
          </a:p>
        </p:txBody>
      </p:sp>
      <p:pic>
        <p:nvPicPr>
          <p:cNvPr id="480" name="Google Shape;480;p20" descr="Picture 4"/>
          <p:cNvPicPr preferRelativeResize="0"/>
          <p:nvPr/>
        </p:nvPicPr>
        <p:blipFill rotWithShape="1">
          <a:blip r:embed="rId3">
            <a:alphaModFix/>
          </a:blip>
          <a:srcRect t="21543" b="14354"/>
          <a:stretch/>
        </p:blipFill>
        <p:spPr>
          <a:xfrm>
            <a:off x="463540" y="1194847"/>
            <a:ext cx="8208393" cy="3504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5" name="Google Shape;485;p21"/>
          <p:cNvGrpSpPr/>
          <p:nvPr/>
        </p:nvGrpSpPr>
        <p:grpSpPr>
          <a:xfrm>
            <a:off x="262951" y="1325671"/>
            <a:ext cx="5251502" cy="1590303"/>
            <a:chOff x="0" y="-1"/>
            <a:chExt cx="5251500" cy="1590302"/>
          </a:xfrm>
        </p:grpSpPr>
        <p:sp>
          <p:nvSpPr>
            <p:cNvPr id="486" name="Google Shape;486;p21"/>
            <p:cNvSpPr/>
            <p:nvPr/>
          </p:nvSpPr>
          <p:spPr>
            <a:xfrm>
              <a:off x="0" y="-1"/>
              <a:ext cx="5251500" cy="1590302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21"/>
            <p:cNvSpPr txBox="1"/>
            <p:nvPr/>
          </p:nvSpPr>
          <p:spPr>
            <a:xfrm>
              <a:off x="0" y="-1"/>
              <a:ext cx="5251500" cy="3477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8" name="Google Shape;488;p21"/>
          <p:cNvGrpSpPr/>
          <p:nvPr/>
        </p:nvGrpSpPr>
        <p:grpSpPr>
          <a:xfrm>
            <a:off x="1341639" y="1325671"/>
            <a:ext cx="7527151" cy="1590303"/>
            <a:chOff x="0" y="-1"/>
            <a:chExt cx="7527150" cy="1590302"/>
          </a:xfrm>
        </p:grpSpPr>
        <p:sp>
          <p:nvSpPr>
            <p:cNvPr id="489" name="Google Shape;489;p21"/>
            <p:cNvSpPr/>
            <p:nvPr/>
          </p:nvSpPr>
          <p:spPr>
            <a:xfrm>
              <a:off x="0" y="-1"/>
              <a:ext cx="7527150" cy="1590302"/>
            </a:xfrm>
            <a:prstGeom prst="rect">
              <a:avLst/>
            </a:prstGeom>
            <a:gradFill>
              <a:gsLst>
                <a:gs pos="0">
                  <a:srgbClr val="DCECD5">
                    <a:alpha val="72156"/>
                  </a:srgbClr>
                </a:gs>
                <a:gs pos="100000">
                  <a:srgbClr val="93BC81">
                    <a:alpha val="72156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21"/>
            <p:cNvSpPr txBox="1"/>
            <p:nvPr/>
          </p:nvSpPr>
          <p:spPr>
            <a:xfrm>
              <a:off x="0" y="-1"/>
              <a:ext cx="7527150" cy="3477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Server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1" name="Google Shape;491;p2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492" name="Google Shape;492;p21"/>
          <p:cNvSpPr txBox="1">
            <a:spLocks noGrp="1"/>
          </p:cNvSpPr>
          <p:nvPr>
            <p:ph type="sldNum" idx="12"/>
          </p:nvPr>
        </p:nvSpPr>
        <p:spPr>
          <a:xfrm>
            <a:off x="8767850" y="4838825"/>
            <a:ext cx="223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36</a:t>
            </a:fld>
            <a:endParaRPr/>
          </a:p>
        </p:txBody>
      </p:sp>
      <p:grpSp>
        <p:nvGrpSpPr>
          <p:cNvPr id="493" name="Google Shape;493;p21"/>
          <p:cNvGrpSpPr/>
          <p:nvPr/>
        </p:nvGrpSpPr>
        <p:grpSpPr>
          <a:xfrm>
            <a:off x="7696633" y="1846731"/>
            <a:ext cx="1071227" cy="438384"/>
            <a:chOff x="0" y="0"/>
            <a:chExt cx="1071226" cy="438383"/>
          </a:xfrm>
        </p:grpSpPr>
        <p:sp>
          <p:nvSpPr>
            <p:cNvPr id="494" name="Google Shape;494;p21"/>
            <p:cNvSpPr/>
            <p:nvPr/>
          </p:nvSpPr>
          <p:spPr>
            <a:xfrm>
              <a:off x="0" y="7353"/>
              <a:ext cx="1071226" cy="423676"/>
            </a:xfrm>
            <a:prstGeom prst="rect">
              <a:avLst/>
            </a:prstGeom>
            <a:solidFill>
              <a:srgbClr val="D7E5E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21"/>
            <p:cNvSpPr txBox="1"/>
            <p:nvPr/>
          </p:nvSpPr>
          <p:spPr>
            <a:xfrm>
              <a:off x="4762" y="0"/>
              <a:ext cx="1061701" cy="4383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lang="en-US" sz="1000" b="0" i="0" u="none" strike="noStrike" cap="non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6" name="Google Shape;496;p21"/>
          <p:cNvGrpSpPr/>
          <p:nvPr/>
        </p:nvGrpSpPr>
        <p:grpSpPr>
          <a:xfrm>
            <a:off x="406069" y="1854083"/>
            <a:ext cx="986834" cy="423680"/>
            <a:chOff x="-1" y="-2"/>
            <a:chExt cx="986832" cy="423679"/>
          </a:xfrm>
        </p:grpSpPr>
        <p:grpSp>
          <p:nvGrpSpPr>
            <p:cNvPr id="497" name="Google Shape;497;p21"/>
            <p:cNvGrpSpPr/>
            <p:nvPr/>
          </p:nvGrpSpPr>
          <p:grpSpPr>
            <a:xfrm>
              <a:off x="-1" y="-2"/>
              <a:ext cx="858151" cy="423679"/>
              <a:chOff x="0" y="-1"/>
              <a:chExt cx="858149" cy="423677"/>
            </a:xfrm>
          </p:grpSpPr>
          <p:sp>
            <p:nvSpPr>
              <p:cNvPr id="498" name="Google Shape;498;p21"/>
              <p:cNvSpPr/>
              <p:nvPr/>
            </p:nvSpPr>
            <p:spPr>
              <a:xfrm>
                <a:off x="0" y="-1"/>
                <a:ext cx="858149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21"/>
              <p:cNvSpPr txBox="1"/>
              <p:nvPr/>
            </p:nvSpPr>
            <p:spPr>
              <a:xfrm>
                <a:off x="4762" y="68846"/>
                <a:ext cx="848625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00" name="Google Shape;500;p21"/>
            <p:cNvCxnSpPr/>
            <p:nvPr/>
          </p:nvCxnSpPr>
          <p:spPr>
            <a:xfrm>
              <a:off x="858149" y="211838"/>
              <a:ext cx="128682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01" name="Google Shape;501;p21"/>
          <p:cNvGrpSpPr/>
          <p:nvPr/>
        </p:nvGrpSpPr>
        <p:grpSpPr>
          <a:xfrm>
            <a:off x="1392899" y="1854083"/>
            <a:ext cx="1029605" cy="423680"/>
            <a:chOff x="-2" y="-2"/>
            <a:chExt cx="1029603" cy="423679"/>
          </a:xfrm>
        </p:grpSpPr>
        <p:grpSp>
          <p:nvGrpSpPr>
            <p:cNvPr id="502" name="Google Shape;502;p21"/>
            <p:cNvGrpSpPr/>
            <p:nvPr/>
          </p:nvGrpSpPr>
          <p:grpSpPr>
            <a:xfrm>
              <a:off x="-2" y="-2"/>
              <a:ext cx="858154" cy="423679"/>
              <a:chOff x="-1" y="-1"/>
              <a:chExt cx="858152" cy="423677"/>
            </a:xfrm>
          </p:grpSpPr>
          <p:sp>
            <p:nvSpPr>
              <p:cNvPr id="503" name="Google Shape;503;p21"/>
              <p:cNvSpPr/>
              <p:nvPr/>
            </p:nvSpPr>
            <p:spPr>
              <a:xfrm>
                <a:off x="-1" y="-1"/>
                <a:ext cx="858152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21"/>
              <p:cNvSpPr txBox="1"/>
              <p:nvPr/>
            </p:nvSpPr>
            <p:spPr>
              <a:xfrm>
                <a:off x="4762" y="68846"/>
                <a:ext cx="848626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05" name="Google Shape;505;p21"/>
            <p:cNvCxnSpPr/>
            <p:nvPr/>
          </p:nvCxnSpPr>
          <p:spPr>
            <a:xfrm>
              <a:off x="858150" y="211838"/>
              <a:ext cx="171451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06" name="Google Shape;506;p21"/>
          <p:cNvGrpSpPr/>
          <p:nvPr/>
        </p:nvGrpSpPr>
        <p:grpSpPr>
          <a:xfrm>
            <a:off x="2422500" y="1854083"/>
            <a:ext cx="1102024" cy="423680"/>
            <a:chOff x="0" y="-2"/>
            <a:chExt cx="1102022" cy="423679"/>
          </a:xfrm>
        </p:grpSpPr>
        <p:grpSp>
          <p:nvGrpSpPr>
            <p:cNvPr id="507" name="Google Shape;507;p21"/>
            <p:cNvGrpSpPr/>
            <p:nvPr/>
          </p:nvGrpSpPr>
          <p:grpSpPr>
            <a:xfrm>
              <a:off x="0" y="-2"/>
              <a:ext cx="858151" cy="423679"/>
              <a:chOff x="0" y="-1"/>
              <a:chExt cx="858149" cy="423677"/>
            </a:xfrm>
          </p:grpSpPr>
          <p:sp>
            <p:nvSpPr>
              <p:cNvPr id="508" name="Google Shape;508;p21"/>
              <p:cNvSpPr/>
              <p:nvPr/>
            </p:nvSpPr>
            <p:spPr>
              <a:xfrm>
                <a:off x="0" y="-1"/>
                <a:ext cx="858149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21"/>
              <p:cNvSpPr txBox="1"/>
              <p:nvPr/>
            </p:nvSpPr>
            <p:spPr>
              <a:xfrm>
                <a:off x="4762" y="68846"/>
                <a:ext cx="848625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10" name="Google Shape;510;p21"/>
            <p:cNvCxnSpPr/>
            <p:nvPr/>
          </p:nvCxnSpPr>
          <p:spPr>
            <a:xfrm>
              <a:off x="858149" y="211838"/>
              <a:ext cx="243873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11" name="Google Shape;511;p21"/>
          <p:cNvGrpSpPr/>
          <p:nvPr/>
        </p:nvGrpSpPr>
        <p:grpSpPr>
          <a:xfrm>
            <a:off x="3524523" y="1854083"/>
            <a:ext cx="1033231" cy="423680"/>
            <a:chOff x="-2" y="-2"/>
            <a:chExt cx="1033230" cy="423679"/>
          </a:xfrm>
        </p:grpSpPr>
        <p:grpSp>
          <p:nvGrpSpPr>
            <p:cNvPr id="512" name="Google Shape;512;p21"/>
            <p:cNvGrpSpPr/>
            <p:nvPr/>
          </p:nvGrpSpPr>
          <p:grpSpPr>
            <a:xfrm>
              <a:off x="-2" y="-2"/>
              <a:ext cx="858154" cy="423679"/>
              <a:chOff x="-1" y="-1"/>
              <a:chExt cx="858152" cy="423677"/>
            </a:xfrm>
          </p:grpSpPr>
          <p:sp>
            <p:nvSpPr>
              <p:cNvPr id="513" name="Google Shape;513;p21"/>
              <p:cNvSpPr/>
              <p:nvPr/>
            </p:nvSpPr>
            <p:spPr>
              <a:xfrm>
                <a:off x="-1" y="-1"/>
                <a:ext cx="858152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21"/>
              <p:cNvSpPr txBox="1"/>
              <p:nvPr/>
            </p:nvSpPr>
            <p:spPr>
              <a:xfrm>
                <a:off x="4762" y="68846"/>
                <a:ext cx="848626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15" name="Google Shape;515;p21"/>
            <p:cNvCxnSpPr/>
            <p:nvPr/>
          </p:nvCxnSpPr>
          <p:spPr>
            <a:xfrm>
              <a:off x="858150" y="211838"/>
              <a:ext cx="175078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16" name="Google Shape;516;p21"/>
          <p:cNvGrpSpPr/>
          <p:nvPr/>
        </p:nvGrpSpPr>
        <p:grpSpPr>
          <a:xfrm>
            <a:off x="4557752" y="1846727"/>
            <a:ext cx="1063466" cy="438385"/>
            <a:chOff x="0" y="0"/>
            <a:chExt cx="1063464" cy="438384"/>
          </a:xfrm>
        </p:grpSpPr>
        <p:grpSp>
          <p:nvGrpSpPr>
            <p:cNvPr id="517" name="Google Shape;517;p21"/>
            <p:cNvGrpSpPr/>
            <p:nvPr/>
          </p:nvGrpSpPr>
          <p:grpSpPr>
            <a:xfrm>
              <a:off x="0" y="0"/>
              <a:ext cx="858150" cy="438384"/>
              <a:chOff x="0" y="0"/>
              <a:chExt cx="858149" cy="438383"/>
            </a:xfrm>
          </p:grpSpPr>
          <p:sp>
            <p:nvSpPr>
              <p:cNvPr id="518" name="Google Shape;518;p21"/>
              <p:cNvSpPr/>
              <p:nvPr/>
            </p:nvSpPr>
            <p:spPr>
              <a:xfrm>
                <a:off x="0" y="7354"/>
                <a:ext cx="858149" cy="423675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21"/>
              <p:cNvSpPr txBox="1"/>
              <p:nvPr/>
            </p:nvSpPr>
            <p:spPr>
              <a:xfrm>
                <a:off x="4762" y="0"/>
                <a:ext cx="848625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20" name="Google Shape;520;p21"/>
            <p:cNvCxnSpPr/>
            <p:nvPr/>
          </p:nvCxnSpPr>
          <p:spPr>
            <a:xfrm>
              <a:off x="868838" y="209185"/>
              <a:ext cx="194626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21" name="Google Shape;521;p21"/>
          <p:cNvGrpSpPr/>
          <p:nvPr/>
        </p:nvGrpSpPr>
        <p:grpSpPr>
          <a:xfrm>
            <a:off x="5610583" y="1846731"/>
            <a:ext cx="1033200" cy="438385"/>
            <a:chOff x="0" y="0"/>
            <a:chExt cx="1033198" cy="438384"/>
          </a:xfrm>
        </p:grpSpPr>
        <p:grpSp>
          <p:nvGrpSpPr>
            <p:cNvPr id="522" name="Google Shape;522;p21"/>
            <p:cNvGrpSpPr/>
            <p:nvPr/>
          </p:nvGrpSpPr>
          <p:grpSpPr>
            <a:xfrm>
              <a:off x="0" y="0"/>
              <a:ext cx="858152" cy="438384"/>
              <a:chOff x="0" y="0"/>
              <a:chExt cx="858151" cy="438383"/>
            </a:xfrm>
          </p:grpSpPr>
          <p:sp>
            <p:nvSpPr>
              <p:cNvPr id="523" name="Google Shape;523;p21"/>
              <p:cNvSpPr/>
              <p:nvPr/>
            </p:nvSpPr>
            <p:spPr>
              <a:xfrm>
                <a:off x="0" y="7353"/>
                <a:ext cx="858151" cy="423676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21"/>
              <p:cNvSpPr txBox="1"/>
              <p:nvPr/>
            </p:nvSpPr>
            <p:spPr>
              <a:xfrm>
                <a:off x="4762" y="0"/>
                <a:ext cx="848626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25" name="Google Shape;525;p21"/>
            <p:cNvCxnSpPr/>
            <p:nvPr/>
          </p:nvCxnSpPr>
          <p:spPr>
            <a:xfrm>
              <a:off x="858150" y="220461"/>
              <a:ext cx="175048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26" name="Google Shape;526;p21"/>
          <p:cNvGrpSpPr/>
          <p:nvPr/>
        </p:nvGrpSpPr>
        <p:grpSpPr>
          <a:xfrm>
            <a:off x="6643781" y="1846732"/>
            <a:ext cx="1052852" cy="438385"/>
            <a:chOff x="0" y="0"/>
            <a:chExt cx="1052850" cy="438384"/>
          </a:xfrm>
        </p:grpSpPr>
        <p:grpSp>
          <p:nvGrpSpPr>
            <p:cNvPr id="527" name="Google Shape;527;p21"/>
            <p:cNvGrpSpPr/>
            <p:nvPr/>
          </p:nvGrpSpPr>
          <p:grpSpPr>
            <a:xfrm>
              <a:off x="0" y="0"/>
              <a:ext cx="858150" cy="438384"/>
              <a:chOff x="0" y="0"/>
              <a:chExt cx="858149" cy="438383"/>
            </a:xfrm>
          </p:grpSpPr>
          <p:sp>
            <p:nvSpPr>
              <p:cNvPr id="528" name="Google Shape;528;p21"/>
              <p:cNvSpPr/>
              <p:nvPr/>
            </p:nvSpPr>
            <p:spPr>
              <a:xfrm>
                <a:off x="0" y="7353"/>
                <a:ext cx="858149" cy="423676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21"/>
              <p:cNvSpPr txBox="1"/>
              <p:nvPr/>
            </p:nvSpPr>
            <p:spPr>
              <a:xfrm>
                <a:off x="4762" y="0"/>
                <a:ext cx="848625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30" name="Google Shape;530;p21"/>
            <p:cNvCxnSpPr/>
            <p:nvPr/>
          </p:nvCxnSpPr>
          <p:spPr>
            <a:xfrm rot="10800000" flipH="1">
              <a:off x="858149" y="219189"/>
              <a:ext cx="194701" cy="3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531" name="Google Shape;531;p21"/>
          <p:cNvSpPr txBox="1"/>
          <p:nvPr/>
        </p:nvSpPr>
        <p:spPr>
          <a:xfrm>
            <a:off x="4145246" y="2915972"/>
            <a:ext cx="8490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 b="0" i="0" u="none" strike="noStrike" cap="none">
                <a:solidFill>
                  <a:srgbClr val="00CCFF"/>
                </a:solidFill>
                <a:latin typeface="Arial"/>
                <a:ea typeface="Arial"/>
                <a:cs typeface="Arial"/>
                <a:sym typeface="Arial"/>
              </a:rPr>
              <a:t>:)</a:t>
            </a:r>
            <a:endParaRPr sz="1400" b="0" i="0" u="none" strike="noStrike" cap="none">
              <a:solidFill>
                <a:srgbClr val="00CC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oogle Shape;536;gd83d5bbceb_0_523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37" name="Google Shape;537;gd83d5bbceb_0_523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gd83d5bbceb_0_523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9" name="Google Shape;539;gd83d5bbceb_0_52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40" name="Google Shape;540;gd83d5bbceb_0_52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" name="Google Shape;545;gd83d5bbceb_0_541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46" name="Google Shape;546;gd83d5bbceb_0_541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gd83d5bbceb_0_541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8" name="Google Shape;548;gd83d5bbceb_0_54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49" name="Google Shape;549;gd83d5bbceb_0_54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38</a:t>
            </a:fld>
            <a:endParaRPr/>
          </a:p>
        </p:txBody>
      </p:sp>
      <p:grpSp>
        <p:nvGrpSpPr>
          <p:cNvPr id="550" name="Google Shape;550;gd83d5bbceb_0_541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551" name="Google Shape;551;gd83d5bbceb_0_541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552" name="Google Shape;552;gd83d5bbceb_0_541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gd83d5bbceb_0_541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54" name="Google Shape;554;gd83d5bbceb_0_541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9" name="Google Shape;559;gd83d5bbceb_0_439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60" name="Google Shape;560;gd83d5bbceb_0_439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gd83d5bbceb_0_439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2" name="Google Shape;562;gd83d5bbceb_0_43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63" name="Google Shape;563;gd83d5bbceb_0_43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39</a:t>
            </a:fld>
            <a:endParaRPr/>
          </a:p>
        </p:txBody>
      </p:sp>
      <p:grpSp>
        <p:nvGrpSpPr>
          <p:cNvPr id="564" name="Google Shape;564;gd83d5bbceb_0_439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565" name="Google Shape;565;gd83d5bbceb_0_439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566" name="Google Shape;566;gd83d5bbceb_0_43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gd83d5bbceb_0_43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68" name="Google Shape;568;gd83d5bbceb_0_439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69" name="Google Shape;569;gd83d5bbceb_0_439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570" name="Google Shape;570;gd83d5bbceb_0_43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571" name="Google Shape;571;gd83d5bbceb_0_43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gd83d5bbceb_0_43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73" name="Google Shape;573;gd83d5bbceb_0_439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</a:t>
            </a:fld>
            <a:endParaRPr/>
          </a:p>
        </p:txBody>
      </p:sp>
      <p:pic>
        <p:nvPicPr>
          <p:cNvPr id="63" name="Google Shape;63;p4" descr="Picture 11"/>
          <p:cNvPicPr preferRelativeResize="0"/>
          <p:nvPr/>
        </p:nvPicPr>
        <p:blipFill rotWithShape="1">
          <a:blip r:embed="rId3">
            <a:alphaModFix/>
          </a:blip>
          <a:srcRect l="37866" t="20092" r="21656"/>
          <a:stretch/>
        </p:blipFill>
        <p:spPr>
          <a:xfrm rot="-5400000">
            <a:off x="3307034" y="-1527443"/>
            <a:ext cx="3025213" cy="871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8" name="Google Shape;578;gd83d5bbceb_0_500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79" name="Google Shape;579;gd83d5bbceb_0_500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gd83d5bbceb_0_500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1" name="Google Shape;581;gd83d5bbceb_0_50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82" name="Google Shape;582;gd83d5bbceb_0_500"/>
          <p:cNvSpPr txBox="1">
            <a:spLocks noGrp="1"/>
          </p:cNvSpPr>
          <p:nvPr>
            <p:ph type="sldNum" idx="12"/>
          </p:nvPr>
        </p:nvSpPr>
        <p:spPr>
          <a:xfrm>
            <a:off x="8770326" y="4842025"/>
            <a:ext cx="221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40</a:t>
            </a:fld>
            <a:endParaRPr/>
          </a:p>
        </p:txBody>
      </p:sp>
      <p:grpSp>
        <p:nvGrpSpPr>
          <p:cNvPr id="583" name="Google Shape;583;gd83d5bbceb_0_500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584" name="Google Shape;584;gd83d5bbceb_0_500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585" name="Google Shape;585;gd83d5bbceb_0_500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87" name="Google Shape;587;gd83d5bbceb_0_500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88" name="Google Shape;588;gd83d5bbceb_0_500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589" name="Google Shape;589;gd83d5bbceb_0_500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590" name="Google Shape;590;gd83d5bbceb_0_500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92" name="Google Shape;592;gd83d5bbceb_0_500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93" name="Google Shape;593;gd83d5bbceb_0_500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594" name="Google Shape;594;gd83d5bbceb_0_500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595" name="Google Shape;595;gd83d5bbceb_0_500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97" name="Google Shape;597;gd83d5bbceb_0_500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2" name="Google Shape;602;gd83d5bbceb_0_472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03" name="Google Shape;603;gd83d5bbceb_0_472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gd83d5bbceb_0_472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5" name="Google Shape;605;gd83d5bbceb_0_47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06" name="Google Shape;606;gd83d5bbceb_0_47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41</a:t>
            </a:fld>
            <a:endParaRPr/>
          </a:p>
        </p:txBody>
      </p:sp>
      <p:grpSp>
        <p:nvGrpSpPr>
          <p:cNvPr id="607" name="Google Shape;607;gd83d5bbceb_0_472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08" name="Google Shape;608;gd83d5bbceb_0_472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09" name="Google Shape;609;gd83d5bbceb_0_472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11" name="Google Shape;611;gd83d5bbceb_0_472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12" name="Google Shape;612;gd83d5bbceb_0_472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13" name="Google Shape;613;gd83d5bbceb_0_472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14" name="Google Shape;614;gd83d5bbceb_0_472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16" name="Google Shape;616;gd83d5bbceb_0_472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17" name="Google Shape;617;gd83d5bbceb_0_472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18" name="Google Shape;618;gd83d5bbceb_0_472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19" name="Google Shape;619;gd83d5bbceb_0_472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21" name="Google Shape;621;gd83d5bbceb_0_472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22" name="Google Shape;622;gd83d5bbceb_0_472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623" name="Google Shape;623;gd83d5bbceb_0_472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24" name="Google Shape;624;gd83d5bbceb_0_472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26" name="Google Shape;626;gd83d5bbceb_0_472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1" name="Google Shape;631;gd83d5bbceb_0_403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32" name="Google Shape;632;gd83d5bbceb_0_403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gd83d5bbceb_0_403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4" name="Google Shape;634;gd83d5bbceb_0_40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35" name="Google Shape;635;gd83d5bbceb_0_40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42</a:t>
            </a:fld>
            <a:endParaRPr/>
          </a:p>
        </p:txBody>
      </p:sp>
      <p:grpSp>
        <p:nvGrpSpPr>
          <p:cNvPr id="636" name="Google Shape;636;gd83d5bbceb_0_403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37" name="Google Shape;637;gd83d5bbceb_0_403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38" name="Google Shape;638;gd83d5bbceb_0_403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40" name="Google Shape;640;gd83d5bbceb_0_403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41" name="Google Shape;641;gd83d5bbceb_0_403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42" name="Google Shape;642;gd83d5bbceb_0_403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43" name="Google Shape;643;gd83d5bbceb_0_403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45" name="Google Shape;645;gd83d5bbceb_0_403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46" name="Google Shape;646;gd83d5bbceb_0_403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47" name="Google Shape;647;gd83d5bbceb_0_403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48" name="Google Shape;648;gd83d5bbceb_0_403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50" name="Google Shape;650;gd83d5bbceb_0_403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51" name="Google Shape;651;gd83d5bbceb_0_403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652" name="Google Shape;652;gd83d5bbceb_0_403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53" name="Google Shape;653;gd83d5bbceb_0_403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55" name="Google Shape;655;gd83d5bbceb_0_403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56" name="Google Shape;656;gd83d5bbceb_0_403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657" name="Google Shape;657;gd83d5bbceb_0_403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658" name="Google Shape;658;gd83d5bbceb_0_403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gd83d5bbceb_0_403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60" name="Google Shape;660;gd83d5bbceb_0_403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Google Shape;665;gd83d5bbceb_0_365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66" name="Google Shape;666;gd83d5bbceb_0_365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gd83d5bbceb_0_365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8" name="Google Shape;668;gd83d5bbceb_0_3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69" name="Google Shape;669;gd83d5bbceb_0_36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43</a:t>
            </a:fld>
            <a:endParaRPr/>
          </a:p>
        </p:txBody>
      </p:sp>
      <p:grpSp>
        <p:nvGrpSpPr>
          <p:cNvPr id="670" name="Google Shape;670;gd83d5bbceb_0_365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71" name="Google Shape;671;gd83d5bbceb_0_365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72" name="Google Shape;672;gd83d5bbceb_0_365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74" name="Google Shape;674;gd83d5bbceb_0_365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75" name="Google Shape;675;gd83d5bbceb_0_365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76" name="Google Shape;676;gd83d5bbceb_0_365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77" name="Google Shape;677;gd83d5bbceb_0_365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79" name="Google Shape;679;gd83d5bbceb_0_365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80" name="Google Shape;680;gd83d5bbceb_0_365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81" name="Google Shape;681;gd83d5bbceb_0_365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82" name="Google Shape;682;gd83d5bbceb_0_365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84" name="Google Shape;684;gd83d5bbceb_0_365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85" name="Google Shape;685;gd83d5bbceb_0_365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686" name="Google Shape;686;gd83d5bbceb_0_365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87" name="Google Shape;687;gd83d5bbceb_0_365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89" name="Google Shape;689;gd83d5bbceb_0_365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90" name="Google Shape;690;gd83d5bbceb_0_365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691" name="Google Shape;691;gd83d5bbceb_0_365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692" name="Google Shape;692;gd83d5bbceb_0_365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gd83d5bbceb_0_365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94" name="Google Shape;694;gd83d5bbceb_0_365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95" name="Google Shape;695;gd83d5bbceb_0_365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696" name="Google Shape;696;gd83d5bbceb_0_365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697" name="Google Shape;697;gd83d5bbceb_0_365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gd83d5bbceb_0_365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99" name="Google Shape;699;gd83d5bbceb_0_365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4" name="Google Shape;704;gd83d5bbceb_0_227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05" name="Google Shape;705;gd83d5bbceb_0_227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gd83d5bbceb_0_227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7" name="Google Shape;707;gd83d5bbceb_0_22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708" name="Google Shape;708;gd83d5bbceb_0_227"/>
          <p:cNvSpPr txBox="1">
            <a:spLocks noGrp="1"/>
          </p:cNvSpPr>
          <p:nvPr>
            <p:ph type="sldNum" idx="12"/>
          </p:nvPr>
        </p:nvSpPr>
        <p:spPr>
          <a:xfrm>
            <a:off x="8739478" y="4842025"/>
            <a:ext cx="252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44</a:t>
            </a:fld>
            <a:endParaRPr/>
          </a:p>
        </p:txBody>
      </p:sp>
      <p:grpSp>
        <p:nvGrpSpPr>
          <p:cNvPr id="709" name="Google Shape;709;gd83d5bbceb_0_227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710" name="Google Shape;710;gd83d5bbceb_0_227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711" name="Google Shape;711;gd83d5bbceb_0_22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3" name="Google Shape;713;gd83d5bbceb_0_227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14" name="Google Shape;714;gd83d5bbceb_0_227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715" name="Google Shape;715;gd83d5bbceb_0_22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16" name="Google Shape;716;gd83d5bbceb_0_22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8" name="Google Shape;718;gd83d5bbceb_0_227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19" name="Google Shape;719;gd83d5bbceb_0_227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720" name="Google Shape;720;gd83d5bbceb_0_227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721" name="Google Shape;721;gd83d5bbceb_0_22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23" name="Google Shape;723;gd83d5bbceb_0_227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24" name="Google Shape;724;gd83d5bbceb_0_227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725" name="Google Shape;725;gd83d5bbceb_0_22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26" name="Google Shape;726;gd83d5bbceb_0_22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28" name="Google Shape;728;gd83d5bbceb_0_227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29" name="Google Shape;729;gd83d5bbceb_0_227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730" name="Google Shape;730;gd83d5bbceb_0_22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31" name="Google Shape;731;gd83d5bbceb_0_227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33" name="Google Shape;733;gd83d5bbceb_0_227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34" name="Google Shape;734;gd83d5bbceb_0_227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735" name="Google Shape;735;gd83d5bbceb_0_227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736" name="Google Shape;736;gd83d5bbceb_0_227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38" name="Google Shape;738;gd83d5bbceb_0_227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39" name="Google Shape;739;gd83d5bbceb_0_227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740" name="Google Shape;740;gd83d5bbceb_0_22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41" name="Google Shape;741;gd83d5bbceb_0_227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43" name="Google Shape;743;gd83d5bbceb_0_227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8" name="Google Shape;748;gd83d5bbceb_0_319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49" name="Google Shape;749;gd83d5bbceb_0_319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gd83d5bbceb_0_319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1" name="Google Shape;751;gd83d5bbceb_0_31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752" name="Google Shape;752;gd83d5bbceb_0_31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45</a:t>
            </a:fld>
            <a:endParaRPr/>
          </a:p>
        </p:txBody>
      </p:sp>
      <p:grpSp>
        <p:nvGrpSpPr>
          <p:cNvPr id="753" name="Google Shape;753;gd83d5bbceb_0_319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754" name="Google Shape;754;gd83d5bbceb_0_319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755" name="Google Shape;755;gd83d5bbceb_0_31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57" name="Google Shape;757;gd83d5bbceb_0_319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58" name="Google Shape;758;gd83d5bbceb_0_319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759" name="Google Shape;759;gd83d5bbceb_0_31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60" name="Google Shape;760;gd83d5bbceb_0_31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62" name="Google Shape;762;gd83d5bbceb_0_319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63" name="Google Shape;763;gd83d5bbceb_0_319"/>
          <p:cNvGrpSpPr/>
          <p:nvPr/>
        </p:nvGrpSpPr>
        <p:grpSpPr>
          <a:xfrm>
            <a:off x="7696633" y="1846731"/>
            <a:ext cx="1071300" cy="446400"/>
            <a:chOff x="0" y="0"/>
            <a:chExt cx="1071300" cy="446400"/>
          </a:xfrm>
        </p:grpSpPr>
        <p:sp>
          <p:nvSpPr>
            <p:cNvPr id="764" name="Google Shape;764;gd83d5bbceb_0_319"/>
            <p:cNvSpPr/>
            <p:nvPr/>
          </p:nvSpPr>
          <p:spPr>
            <a:xfrm>
              <a:off x="0" y="7353"/>
              <a:ext cx="1071300" cy="423600"/>
            </a:xfrm>
            <a:prstGeom prst="rect">
              <a:avLst/>
            </a:prstGeom>
            <a:solidFill>
              <a:srgbClr val="D7E5E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gd83d5bbceb_0_319"/>
            <p:cNvSpPr txBox="1"/>
            <p:nvPr/>
          </p:nvSpPr>
          <p:spPr>
            <a:xfrm>
              <a:off x="4762" y="0"/>
              <a:ext cx="1061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lang="en-US" sz="1000" b="0" i="0" u="none" strike="noStrike" cap="non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6" name="Google Shape;766;gd83d5bbceb_0_319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767" name="Google Shape;767;gd83d5bbceb_0_319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768" name="Google Shape;768;gd83d5bbceb_0_31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70" name="Google Shape;770;gd83d5bbceb_0_319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71" name="Google Shape;771;gd83d5bbceb_0_319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772" name="Google Shape;772;gd83d5bbceb_0_31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73" name="Google Shape;773;gd83d5bbceb_0_31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75" name="Google Shape;775;gd83d5bbceb_0_319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76" name="Google Shape;776;gd83d5bbceb_0_319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777" name="Google Shape;777;gd83d5bbceb_0_319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78" name="Google Shape;778;gd83d5bbceb_0_319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80" name="Google Shape;780;gd83d5bbceb_0_319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81" name="Google Shape;781;gd83d5bbceb_0_319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782" name="Google Shape;782;gd83d5bbceb_0_319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783" name="Google Shape;783;gd83d5bbceb_0_319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85" name="Google Shape;785;gd83d5bbceb_0_319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86" name="Google Shape;786;gd83d5bbceb_0_319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787" name="Google Shape;787;gd83d5bbceb_0_319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88" name="Google Shape;788;gd83d5bbceb_0_319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90" name="Google Shape;790;gd83d5bbceb_0_319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5" name="Google Shape;795;gd83d5bbceb_0_177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96" name="Google Shape;796;gd83d5bbceb_0_177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529"/>
                  </a:srgbClr>
                </a:gs>
                <a:gs pos="100000">
                  <a:srgbClr val="FAD25C">
                    <a:alpha val="83529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gd83d5bbceb_0_177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8" name="Google Shape;798;gd83d5bbceb_0_177"/>
          <p:cNvGrpSpPr/>
          <p:nvPr/>
        </p:nvGrpSpPr>
        <p:grpSpPr>
          <a:xfrm>
            <a:off x="1341639" y="1325671"/>
            <a:ext cx="7527000" cy="1590300"/>
            <a:chOff x="0" y="-1"/>
            <a:chExt cx="7527000" cy="1590300"/>
          </a:xfrm>
        </p:grpSpPr>
        <p:sp>
          <p:nvSpPr>
            <p:cNvPr id="799" name="Google Shape;799;gd83d5bbceb_0_177"/>
            <p:cNvSpPr/>
            <p:nvPr/>
          </p:nvSpPr>
          <p:spPr>
            <a:xfrm>
              <a:off x="0" y="-1"/>
              <a:ext cx="7527000" cy="1590300"/>
            </a:xfrm>
            <a:prstGeom prst="rect">
              <a:avLst/>
            </a:prstGeom>
            <a:gradFill>
              <a:gsLst>
                <a:gs pos="0">
                  <a:srgbClr val="DCECD5">
                    <a:alpha val="72156"/>
                  </a:srgbClr>
                </a:gs>
                <a:gs pos="100000">
                  <a:srgbClr val="93BC81">
                    <a:alpha val="72156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gd83d5bbceb_0_177"/>
            <p:cNvSpPr txBox="1"/>
            <p:nvPr/>
          </p:nvSpPr>
          <p:spPr>
            <a:xfrm>
              <a:off x="0" y="-1"/>
              <a:ext cx="7527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Server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1" name="Google Shape;801;gd83d5bbceb_0_17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802" name="Google Shape;802;gd83d5bbceb_0_17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46</a:t>
            </a:fld>
            <a:endParaRPr/>
          </a:p>
        </p:txBody>
      </p:sp>
      <p:grpSp>
        <p:nvGrpSpPr>
          <p:cNvPr id="803" name="Google Shape;803;gd83d5bbceb_0_177"/>
          <p:cNvGrpSpPr/>
          <p:nvPr/>
        </p:nvGrpSpPr>
        <p:grpSpPr>
          <a:xfrm>
            <a:off x="7696633" y="1846731"/>
            <a:ext cx="1071300" cy="446400"/>
            <a:chOff x="0" y="0"/>
            <a:chExt cx="1071300" cy="446400"/>
          </a:xfrm>
        </p:grpSpPr>
        <p:sp>
          <p:nvSpPr>
            <p:cNvPr id="804" name="Google Shape;804;gd83d5bbceb_0_177"/>
            <p:cNvSpPr/>
            <p:nvPr/>
          </p:nvSpPr>
          <p:spPr>
            <a:xfrm>
              <a:off x="0" y="7353"/>
              <a:ext cx="1071300" cy="423600"/>
            </a:xfrm>
            <a:prstGeom prst="rect">
              <a:avLst/>
            </a:prstGeom>
            <a:solidFill>
              <a:srgbClr val="D7E5E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gd83d5bbceb_0_177"/>
            <p:cNvSpPr txBox="1"/>
            <p:nvPr/>
          </p:nvSpPr>
          <p:spPr>
            <a:xfrm>
              <a:off x="4762" y="0"/>
              <a:ext cx="1061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lang="en-US" sz="1000" b="0" i="0" u="none" strike="noStrike" cap="non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6" name="Google Shape;806;gd83d5bbceb_0_177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807" name="Google Shape;807;gd83d5bbceb_0_177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808" name="Google Shape;808;gd83d5bbceb_0_17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10" name="Google Shape;810;gd83d5bbceb_0_177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11" name="Google Shape;811;gd83d5bbceb_0_177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812" name="Google Shape;812;gd83d5bbceb_0_17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813" name="Google Shape;813;gd83d5bbceb_0_17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15" name="Google Shape;815;gd83d5bbceb_0_177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16" name="Google Shape;816;gd83d5bbceb_0_177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817" name="Google Shape;817;gd83d5bbceb_0_177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818" name="Google Shape;818;gd83d5bbceb_0_17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20" name="Google Shape;820;gd83d5bbceb_0_177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21" name="Google Shape;821;gd83d5bbceb_0_177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822" name="Google Shape;822;gd83d5bbceb_0_17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823" name="Google Shape;823;gd83d5bbceb_0_17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25" name="Google Shape;825;gd83d5bbceb_0_177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26" name="Google Shape;826;gd83d5bbceb_0_177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827" name="Google Shape;827;gd83d5bbceb_0_17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828" name="Google Shape;828;gd83d5bbceb_0_177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30" name="Google Shape;830;gd83d5bbceb_0_177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31" name="Google Shape;831;gd83d5bbceb_0_177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832" name="Google Shape;832;gd83d5bbceb_0_177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833" name="Google Shape;833;gd83d5bbceb_0_177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4" name="Google Shape;834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35" name="Google Shape;835;gd83d5bbceb_0_177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36" name="Google Shape;836;gd83d5bbceb_0_177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837" name="Google Shape;837;gd83d5bbceb_0_17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838" name="Google Shape;838;gd83d5bbceb_0_177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40" name="Google Shape;840;gd83d5bbceb_0_177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841" name="Google Shape;841;gd83d5bbceb_0_177"/>
          <p:cNvSpPr txBox="1"/>
          <p:nvPr/>
        </p:nvSpPr>
        <p:spPr>
          <a:xfrm>
            <a:off x="4145246" y="2915972"/>
            <a:ext cx="8490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 b="0" i="0" u="none" strike="noStrike" cap="none">
                <a:solidFill>
                  <a:srgbClr val="00CCFF"/>
                </a:solidFill>
                <a:latin typeface="Arial"/>
                <a:ea typeface="Arial"/>
                <a:cs typeface="Arial"/>
                <a:sym typeface="Arial"/>
              </a:rPr>
              <a:t>:)</a:t>
            </a:r>
            <a:endParaRPr sz="1400" b="0" i="0" u="none" strike="noStrike" cap="none">
              <a:solidFill>
                <a:srgbClr val="00CC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47" name="Google Shape;847;p2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47</a:t>
            </a:fld>
            <a:endParaRPr/>
          </a:p>
        </p:txBody>
      </p:sp>
      <p:sp>
        <p:nvSpPr>
          <p:cNvPr id="848" name="Google Shape;848;p22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22"/>
          <p:cNvSpPr txBox="1"/>
          <p:nvPr/>
        </p:nvSpPr>
        <p:spPr>
          <a:xfrm>
            <a:off x="369050" y="1260999"/>
            <a:ext cx="4173600" cy="3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 sz="2100" b="0" i="0" u="none" strike="noStrike" cap="non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sz="2100" b="0" i="0" u="none" strike="noStrike" cap="non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3238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endParaRPr sz="21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1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0" name="Google Shape;85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610769" y="3863616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10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56" name="Google Shape;856;p100"/>
          <p:cNvSpPr txBox="1">
            <a:spLocks noGrp="1"/>
          </p:cNvSpPr>
          <p:nvPr>
            <p:ph type="sldNum" idx="12"/>
          </p:nvPr>
        </p:nvSpPr>
        <p:spPr>
          <a:xfrm>
            <a:off x="8730150" y="4842025"/>
            <a:ext cx="261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48</a:t>
            </a:fld>
            <a:endParaRPr/>
          </a:p>
        </p:txBody>
      </p:sp>
      <p:sp>
        <p:nvSpPr>
          <p:cNvPr id="857" name="Google Shape;857;p100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100"/>
          <p:cNvSpPr txBox="1"/>
          <p:nvPr/>
        </p:nvSpPr>
        <p:spPr>
          <a:xfrm>
            <a:off x="369050" y="1260999"/>
            <a:ext cx="4173600" cy="3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 sz="2100" b="0" i="0" u="none" strike="noStrike" cap="non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sz="2100" b="0" i="0" u="none" strike="noStrike" cap="non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3238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endParaRPr sz="21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[1:B]</a:t>
            </a:r>
            <a:endParaRPr sz="21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9" name="Google Shape;859;p10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610769" y="3863616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0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65" name="Google Shape;865;p10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49</a:t>
            </a:fld>
            <a:endParaRPr/>
          </a:p>
        </p:txBody>
      </p:sp>
      <p:sp>
        <p:nvSpPr>
          <p:cNvPr id="866" name="Google Shape;866;p101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101"/>
          <p:cNvSpPr txBox="1"/>
          <p:nvPr/>
        </p:nvSpPr>
        <p:spPr>
          <a:xfrm>
            <a:off x="369050" y="1260999"/>
            <a:ext cx="4173600" cy="3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 sz="2100" b="0" i="0" u="none" strike="noStrike" cap="non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sz="2100" b="0" i="0" u="none" strike="noStrike" cap="non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3238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endParaRPr sz="21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[1:B, 2:C]</a:t>
            </a:r>
            <a:endParaRPr sz="21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8" name="Google Shape;868;p1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610769" y="3863616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d83d5bbceb_0_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69" name="Google Shape;69;gd83d5bbceb_0_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</a:t>
            </a:fld>
            <a:endParaRPr/>
          </a:p>
        </p:txBody>
      </p:sp>
      <p:pic>
        <p:nvPicPr>
          <p:cNvPr id="70" name="Google Shape;70;gd83d5bbceb_0_0" descr="Picture 11"/>
          <p:cNvPicPr preferRelativeResize="0"/>
          <p:nvPr/>
        </p:nvPicPr>
        <p:blipFill rotWithShape="1">
          <a:blip r:embed="rId3">
            <a:alphaModFix/>
          </a:blip>
          <a:srcRect l="37866" t="20089" r="21653"/>
          <a:stretch/>
        </p:blipFill>
        <p:spPr>
          <a:xfrm rot="-5400000">
            <a:off x="3307034" y="-1527443"/>
            <a:ext cx="3025214" cy="87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gd83d5bbceb_0_0" descr="Google Shape;177;p33"/>
          <p:cNvPicPr preferRelativeResize="0"/>
          <p:nvPr/>
        </p:nvPicPr>
        <p:blipFill rotWithShape="1">
          <a:blip r:embed="rId4">
            <a:alphaModFix/>
          </a:blip>
          <a:srcRect l="14503" t="26951" r="13472" b="31463"/>
          <a:stretch/>
        </p:blipFill>
        <p:spPr>
          <a:xfrm>
            <a:off x="4465673" y="2828656"/>
            <a:ext cx="1477927" cy="563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0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74" name="Google Shape;874;p10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50</a:t>
            </a:fld>
            <a:endParaRPr/>
          </a:p>
        </p:txBody>
      </p:sp>
      <p:sp>
        <p:nvSpPr>
          <p:cNvPr id="875" name="Google Shape;875;p102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6" name="Google Shape;876;p102"/>
          <p:cNvSpPr txBox="1"/>
          <p:nvPr/>
        </p:nvSpPr>
        <p:spPr>
          <a:xfrm>
            <a:off x="369050" y="1260999"/>
            <a:ext cx="4173600" cy="3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 sz="2100" b="0" i="0" u="none" strike="noStrike" cap="non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sz="2100" b="0" i="0" u="none" strike="noStrike" cap="non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3238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endParaRPr sz="21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[1:B, 2:C, 3:D]</a:t>
            </a:r>
            <a:endParaRPr sz="21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7" name="Google Shape;877;p10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610769" y="3863616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2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 answer</a:t>
            </a:r>
            <a:endParaRPr/>
          </a:p>
        </p:txBody>
      </p:sp>
      <p:sp>
        <p:nvSpPr>
          <p:cNvPr id="883" name="Google Shape;883;p2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51</a:t>
            </a:fld>
            <a:endParaRPr/>
          </a:p>
        </p:txBody>
      </p:sp>
      <p:sp>
        <p:nvSpPr>
          <p:cNvPr id="884" name="Google Shape;884;p23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23"/>
          <p:cNvSpPr txBox="1"/>
          <p:nvPr/>
        </p:nvSpPr>
        <p:spPr>
          <a:xfrm>
            <a:off x="369050" y="1260999"/>
            <a:ext cx="4173600" cy="3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 sz="2100" b="0" i="0" u="none" strike="noStrike" cap="non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sz="2100" b="0" i="0" u="none" strike="noStrike" cap="non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3238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endParaRPr sz="21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[1:B, 2:C, 3:D, 4:A]</a:t>
            </a:r>
            <a:endParaRPr sz="21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86" name="Google Shape;88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6">
            <a:off x="7610769" y="3863616"/>
            <a:ext cx="1450012" cy="483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24"/>
          <p:cNvSpPr txBox="1">
            <a:spLocks noGrp="1"/>
          </p:cNvSpPr>
          <p:nvPr>
            <p:ph type="title"/>
          </p:nvPr>
        </p:nvSpPr>
        <p:spPr>
          <a:xfrm>
            <a:off x="401076" y="1847226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Windowing</a:t>
            </a:r>
            <a:endParaRPr/>
          </a:p>
        </p:txBody>
      </p:sp>
      <p:sp>
        <p:nvSpPr>
          <p:cNvPr id="892" name="Google Shape;892;p2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0001371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2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 concepts</a:t>
            </a:r>
            <a:endParaRPr/>
          </a:p>
        </p:txBody>
      </p:sp>
      <p:sp>
        <p:nvSpPr>
          <p:cNvPr id="898" name="Google Shape;898;p2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53</a:t>
            </a:fld>
            <a:endParaRPr/>
          </a:p>
        </p:txBody>
      </p:sp>
      <p:grpSp>
        <p:nvGrpSpPr>
          <p:cNvPr id="899" name="Google Shape;899;p25"/>
          <p:cNvGrpSpPr/>
          <p:nvPr/>
        </p:nvGrpSpPr>
        <p:grpSpPr>
          <a:xfrm>
            <a:off x="4317077" y="4408488"/>
            <a:ext cx="3856040" cy="203203"/>
            <a:chOff x="0" y="-1"/>
            <a:chExt cx="3856038" cy="203202"/>
          </a:xfrm>
        </p:grpSpPr>
        <p:sp>
          <p:nvSpPr>
            <p:cNvPr id="900" name="Google Shape;900;p25"/>
            <p:cNvSpPr/>
            <p:nvPr/>
          </p:nvSpPr>
          <p:spPr>
            <a:xfrm>
              <a:off x="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25"/>
            <p:cNvSpPr/>
            <p:nvPr/>
          </p:nvSpPr>
          <p:spPr>
            <a:xfrm>
              <a:off x="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25"/>
            <p:cNvSpPr/>
            <p:nvPr/>
          </p:nvSpPr>
          <p:spPr>
            <a:xfrm>
              <a:off x="12177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25"/>
            <p:cNvSpPr/>
            <p:nvPr/>
          </p:nvSpPr>
          <p:spPr>
            <a:xfrm>
              <a:off x="12177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25"/>
            <p:cNvSpPr/>
            <p:nvPr/>
          </p:nvSpPr>
          <p:spPr>
            <a:xfrm>
              <a:off x="243539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25"/>
            <p:cNvSpPr/>
            <p:nvPr/>
          </p:nvSpPr>
          <p:spPr>
            <a:xfrm>
              <a:off x="243539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25"/>
            <p:cNvSpPr/>
            <p:nvPr/>
          </p:nvSpPr>
          <p:spPr>
            <a:xfrm>
              <a:off x="365309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25"/>
            <p:cNvSpPr/>
            <p:nvPr/>
          </p:nvSpPr>
          <p:spPr>
            <a:xfrm>
              <a:off x="365309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25"/>
            <p:cNvSpPr/>
            <p:nvPr/>
          </p:nvSpPr>
          <p:spPr>
            <a:xfrm>
              <a:off x="48707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25"/>
            <p:cNvSpPr/>
            <p:nvPr/>
          </p:nvSpPr>
          <p:spPr>
            <a:xfrm>
              <a:off x="487078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25"/>
            <p:cNvSpPr/>
            <p:nvPr/>
          </p:nvSpPr>
          <p:spPr>
            <a:xfrm>
              <a:off x="852387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25"/>
            <p:cNvSpPr/>
            <p:nvPr/>
          </p:nvSpPr>
          <p:spPr>
            <a:xfrm>
              <a:off x="974157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25"/>
            <p:cNvSpPr/>
            <p:nvPr/>
          </p:nvSpPr>
          <p:spPr>
            <a:xfrm>
              <a:off x="608848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25"/>
            <p:cNvSpPr/>
            <p:nvPr/>
          </p:nvSpPr>
          <p:spPr>
            <a:xfrm>
              <a:off x="974157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25"/>
            <p:cNvSpPr/>
            <p:nvPr/>
          </p:nvSpPr>
          <p:spPr>
            <a:xfrm>
              <a:off x="60884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25"/>
            <p:cNvSpPr/>
            <p:nvPr/>
          </p:nvSpPr>
          <p:spPr>
            <a:xfrm>
              <a:off x="730618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25"/>
            <p:cNvSpPr/>
            <p:nvPr/>
          </p:nvSpPr>
          <p:spPr>
            <a:xfrm>
              <a:off x="852387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25"/>
            <p:cNvSpPr/>
            <p:nvPr/>
          </p:nvSpPr>
          <p:spPr>
            <a:xfrm>
              <a:off x="730618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25"/>
            <p:cNvSpPr/>
            <p:nvPr/>
          </p:nvSpPr>
          <p:spPr>
            <a:xfrm>
              <a:off x="1095926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25"/>
            <p:cNvSpPr/>
            <p:nvPr/>
          </p:nvSpPr>
          <p:spPr>
            <a:xfrm>
              <a:off x="1095926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25"/>
            <p:cNvSpPr/>
            <p:nvPr/>
          </p:nvSpPr>
          <p:spPr>
            <a:xfrm>
              <a:off x="133946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25"/>
            <p:cNvSpPr/>
            <p:nvPr/>
          </p:nvSpPr>
          <p:spPr>
            <a:xfrm>
              <a:off x="133946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25"/>
            <p:cNvSpPr/>
            <p:nvPr/>
          </p:nvSpPr>
          <p:spPr>
            <a:xfrm>
              <a:off x="121769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25"/>
            <p:cNvSpPr/>
            <p:nvPr/>
          </p:nvSpPr>
          <p:spPr>
            <a:xfrm>
              <a:off x="121769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25"/>
            <p:cNvSpPr/>
            <p:nvPr/>
          </p:nvSpPr>
          <p:spPr>
            <a:xfrm>
              <a:off x="1583005" y="-1"/>
              <a:ext cx="81181" cy="81282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25"/>
            <p:cNvSpPr/>
            <p:nvPr/>
          </p:nvSpPr>
          <p:spPr>
            <a:xfrm>
              <a:off x="1583005" y="121919"/>
              <a:ext cx="81181" cy="81281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25"/>
            <p:cNvSpPr/>
            <p:nvPr/>
          </p:nvSpPr>
          <p:spPr>
            <a:xfrm>
              <a:off x="1826544" y="-1"/>
              <a:ext cx="81181" cy="81282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25"/>
            <p:cNvSpPr/>
            <p:nvPr/>
          </p:nvSpPr>
          <p:spPr>
            <a:xfrm>
              <a:off x="1826544" y="121919"/>
              <a:ext cx="81181" cy="81281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25"/>
            <p:cNvSpPr/>
            <p:nvPr/>
          </p:nvSpPr>
          <p:spPr>
            <a:xfrm rot="10800000" flipH="1">
              <a:off x="2070083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25"/>
            <p:cNvSpPr/>
            <p:nvPr/>
          </p:nvSpPr>
          <p:spPr>
            <a:xfrm>
              <a:off x="2070083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25"/>
            <p:cNvSpPr/>
            <p:nvPr/>
          </p:nvSpPr>
          <p:spPr>
            <a:xfrm rot="10800000" flipH="1">
              <a:off x="2313622" y="0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25"/>
            <p:cNvSpPr/>
            <p:nvPr/>
          </p:nvSpPr>
          <p:spPr>
            <a:xfrm>
              <a:off x="2313622" y="121919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5"/>
            <p:cNvSpPr/>
            <p:nvPr/>
          </p:nvSpPr>
          <p:spPr>
            <a:xfrm>
              <a:off x="2191853" y="-1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25"/>
            <p:cNvSpPr/>
            <p:nvPr/>
          </p:nvSpPr>
          <p:spPr>
            <a:xfrm rot="10800000" flipH="1">
              <a:off x="2191853" y="121919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25"/>
            <p:cNvSpPr/>
            <p:nvPr/>
          </p:nvSpPr>
          <p:spPr>
            <a:xfrm rot="10800000" flipH="1">
              <a:off x="1461235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25"/>
            <p:cNvSpPr/>
            <p:nvPr/>
          </p:nvSpPr>
          <p:spPr>
            <a:xfrm>
              <a:off x="1461235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25"/>
            <p:cNvSpPr/>
            <p:nvPr/>
          </p:nvSpPr>
          <p:spPr>
            <a:xfrm rot="10800000" flipH="1">
              <a:off x="1704774" y="121919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5"/>
            <p:cNvSpPr/>
            <p:nvPr/>
          </p:nvSpPr>
          <p:spPr>
            <a:xfrm>
              <a:off x="1704774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25"/>
            <p:cNvSpPr/>
            <p:nvPr/>
          </p:nvSpPr>
          <p:spPr>
            <a:xfrm>
              <a:off x="1948313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25"/>
            <p:cNvSpPr/>
            <p:nvPr/>
          </p:nvSpPr>
          <p:spPr>
            <a:xfrm>
              <a:off x="1948313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25"/>
            <p:cNvSpPr/>
            <p:nvPr/>
          </p:nvSpPr>
          <p:spPr>
            <a:xfrm>
              <a:off x="2678931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25"/>
            <p:cNvSpPr/>
            <p:nvPr/>
          </p:nvSpPr>
          <p:spPr>
            <a:xfrm>
              <a:off x="2800701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25"/>
            <p:cNvSpPr/>
            <p:nvPr/>
          </p:nvSpPr>
          <p:spPr>
            <a:xfrm>
              <a:off x="2435392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5"/>
            <p:cNvSpPr/>
            <p:nvPr/>
          </p:nvSpPr>
          <p:spPr>
            <a:xfrm>
              <a:off x="2800701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5"/>
            <p:cNvSpPr/>
            <p:nvPr/>
          </p:nvSpPr>
          <p:spPr>
            <a:xfrm>
              <a:off x="2435392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25"/>
            <p:cNvSpPr/>
            <p:nvPr/>
          </p:nvSpPr>
          <p:spPr>
            <a:xfrm>
              <a:off x="2557161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25"/>
            <p:cNvSpPr/>
            <p:nvPr/>
          </p:nvSpPr>
          <p:spPr>
            <a:xfrm>
              <a:off x="2678931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25"/>
            <p:cNvSpPr/>
            <p:nvPr/>
          </p:nvSpPr>
          <p:spPr>
            <a:xfrm>
              <a:off x="2557161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25"/>
            <p:cNvSpPr/>
            <p:nvPr/>
          </p:nvSpPr>
          <p:spPr>
            <a:xfrm>
              <a:off x="2922470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25"/>
            <p:cNvSpPr/>
            <p:nvPr/>
          </p:nvSpPr>
          <p:spPr>
            <a:xfrm>
              <a:off x="2922470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25"/>
            <p:cNvSpPr/>
            <p:nvPr/>
          </p:nvSpPr>
          <p:spPr>
            <a:xfrm>
              <a:off x="3166009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25"/>
            <p:cNvSpPr/>
            <p:nvPr/>
          </p:nvSpPr>
          <p:spPr>
            <a:xfrm>
              <a:off x="3166009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5"/>
            <p:cNvSpPr/>
            <p:nvPr/>
          </p:nvSpPr>
          <p:spPr>
            <a:xfrm>
              <a:off x="3044240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5"/>
            <p:cNvSpPr/>
            <p:nvPr/>
          </p:nvSpPr>
          <p:spPr>
            <a:xfrm>
              <a:off x="3044240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5"/>
            <p:cNvSpPr/>
            <p:nvPr/>
          </p:nvSpPr>
          <p:spPr>
            <a:xfrm rot="10800000" flipH="1">
              <a:off x="3287779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5"/>
            <p:cNvSpPr/>
            <p:nvPr/>
          </p:nvSpPr>
          <p:spPr>
            <a:xfrm>
              <a:off x="3287779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5"/>
            <p:cNvSpPr/>
            <p:nvPr/>
          </p:nvSpPr>
          <p:spPr>
            <a:xfrm rot="10800000" flipH="1">
              <a:off x="3531318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25"/>
            <p:cNvSpPr/>
            <p:nvPr/>
          </p:nvSpPr>
          <p:spPr>
            <a:xfrm>
              <a:off x="3531318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25"/>
            <p:cNvSpPr/>
            <p:nvPr/>
          </p:nvSpPr>
          <p:spPr>
            <a:xfrm>
              <a:off x="3409549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5"/>
            <p:cNvSpPr/>
            <p:nvPr/>
          </p:nvSpPr>
          <p:spPr>
            <a:xfrm>
              <a:off x="3409549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25"/>
            <p:cNvSpPr/>
            <p:nvPr/>
          </p:nvSpPr>
          <p:spPr>
            <a:xfrm>
              <a:off x="365308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25"/>
            <p:cNvSpPr/>
            <p:nvPr/>
          </p:nvSpPr>
          <p:spPr>
            <a:xfrm>
              <a:off x="365308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25"/>
            <p:cNvSpPr/>
            <p:nvPr/>
          </p:nvSpPr>
          <p:spPr>
            <a:xfrm>
              <a:off x="3774857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25"/>
            <p:cNvSpPr/>
            <p:nvPr/>
          </p:nvSpPr>
          <p:spPr>
            <a:xfrm>
              <a:off x="3774857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4" name="Google Shape;964;p25"/>
          <p:cNvSpPr/>
          <p:nvPr/>
        </p:nvSpPr>
        <p:spPr>
          <a:xfrm>
            <a:off x="1591339" y="3886201"/>
            <a:ext cx="3073401" cy="80486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5" name="Google Shape;965;p25"/>
          <p:cNvGrpSpPr/>
          <p:nvPr/>
        </p:nvGrpSpPr>
        <p:grpSpPr>
          <a:xfrm>
            <a:off x="1438939" y="1473614"/>
            <a:ext cx="3856041" cy="1176342"/>
            <a:chOff x="-1" y="-1"/>
            <a:chExt cx="3856040" cy="1176341"/>
          </a:xfrm>
        </p:grpSpPr>
        <p:grpSp>
          <p:nvGrpSpPr>
            <p:cNvPr id="966" name="Google Shape;966;p25"/>
            <p:cNvGrpSpPr/>
            <p:nvPr/>
          </p:nvGrpSpPr>
          <p:grpSpPr>
            <a:xfrm>
              <a:off x="-1" y="-1"/>
              <a:ext cx="81181" cy="1176339"/>
              <a:chOff x="0" y="0"/>
              <a:chExt cx="81179" cy="1176337"/>
            </a:xfrm>
          </p:grpSpPr>
          <p:sp>
            <p:nvSpPr>
              <p:cNvPr id="967" name="Google Shape;967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7" name="Google Shape;977;p25"/>
            <p:cNvGrpSpPr/>
            <p:nvPr/>
          </p:nvGrpSpPr>
          <p:grpSpPr>
            <a:xfrm>
              <a:off x="121769" y="-1"/>
              <a:ext cx="81181" cy="1176339"/>
              <a:chOff x="0" y="0"/>
              <a:chExt cx="81179" cy="1176337"/>
            </a:xfrm>
          </p:grpSpPr>
          <p:sp>
            <p:nvSpPr>
              <p:cNvPr id="978" name="Google Shape;978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8" name="Google Shape;988;p25"/>
            <p:cNvGrpSpPr/>
            <p:nvPr/>
          </p:nvGrpSpPr>
          <p:grpSpPr>
            <a:xfrm>
              <a:off x="243539" y="-1"/>
              <a:ext cx="81181" cy="1176339"/>
              <a:chOff x="0" y="0"/>
              <a:chExt cx="81179" cy="1176337"/>
            </a:xfrm>
          </p:grpSpPr>
          <p:sp>
            <p:nvSpPr>
              <p:cNvPr id="989" name="Google Shape;989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9" name="Google Shape;999;p25"/>
            <p:cNvGrpSpPr/>
            <p:nvPr/>
          </p:nvGrpSpPr>
          <p:grpSpPr>
            <a:xfrm>
              <a:off x="365308" y="-1"/>
              <a:ext cx="81181" cy="1176339"/>
              <a:chOff x="0" y="0"/>
              <a:chExt cx="81179" cy="1176337"/>
            </a:xfrm>
          </p:grpSpPr>
          <p:sp>
            <p:nvSpPr>
              <p:cNvPr id="1000" name="Google Shape;1000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0" name="Google Shape;1010;p25"/>
            <p:cNvGrpSpPr/>
            <p:nvPr/>
          </p:nvGrpSpPr>
          <p:grpSpPr>
            <a:xfrm>
              <a:off x="487078" y="-1"/>
              <a:ext cx="81181" cy="1176339"/>
              <a:chOff x="0" y="0"/>
              <a:chExt cx="81179" cy="1176337"/>
            </a:xfrm>
          </p:grpSpPr>
          <p:sp>
            <p:nvSpPr>
              <p:cNvPr id="1011" name="Google Shape;1011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1" name="Google Shape;1021;p25"/>
            <p:cNvGrpSpPr/>
            <p:nvPr/>
          </p:nvGrpSpPr>
          <p:grpSpPr>
            <a:xfrm>
              <a:off x="608847" y="0"/>
              <a:ext cx="3247192" cy="1176340"/>
              <a:chOff x="-1" y="0"/>
              <a:chExt cx="3247191" cy="1176338"/>
            </a:xfrm>
          </p:grpSpPr>
          <p:sp>
            <p:nvSpPr>
              <p:cNvPr id="1022" name="Google Shape;1022;p25"/>
              <p:cNvSpPr/>
              <p:nvPr/>
            </p:nvSpPr>
            <p:spPr>
              <a:xfrm>
                <a:off x="365308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25"/>
              <p:cNvSpPr/>
              <p:nvPr/>
            </p:nvSpPr>
            <p:spPr>
              <a:xfrm>
                <a:off x="-1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25"/>
              <p:cNvSpPr/>
              <p:nvPr/>
            </p:nvSpPr>
            <p:spPr>
              <a:xfrm>
                <a:off x="243539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25"/>
              <p:cNvSpPr/>
              <p:nvPr/>
            </p:nvSpPr>
            <p:spPr>
              <a:xfrm>
                <a:off x="243539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25"/>
              <p:cNvSpPr/>
              <p:nvPr/>
            </p:nvSpPr>
            <p:spPr>
              <a:xfrm>
                <a:off x="487078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25"/>
              <p:cNvSpPr/>
              <p:nvPr/>
            </p:nvSpPr>
            <p:spPr>
              <a:xfrm>
                <a:off x="487078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25"/>
              <p:cNvSpPr/>
              <p:nvPr/>
            </p:nvSpPr>
            <p:spPr>
              <a:xfrm>
                <a:off x="365308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25"/>
              <p:cNvSpPr/>
              <p:nvPr/>
            </p:nvSpPr>
            <p:spPr>
              <a:xfrm>
                <a:off x="487078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25"/>
              <p:cNvSpPr/>
              <p:nvPr/>
            </p:nvSpPr>
            <p:spPr>
              <a:xfrm>
                <a:off x="121769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25"/>
              <p:cNvSpPr/>
              <p:nvPr/>
            </p:nvSpPr>
            <p:spPr>
              <a:xfrm>
                <a:off x="487078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25"/>
              <p:cNvSpPr/>
              <p:nvPr/>
            </p:nvSpPr>
            <p:spPr>
              <a:xfrm>
                <a:off x="-1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25"/>
              <p:cNvSpPr/>
              <p:nvPr/>
            </p:nvSpPr>
            <p:spPr>
              <a:xfrm>
                <a:off x="121769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25"/>
              <p:cNvSpPr/>
              <p:nvPr/>
            </p:nvSpPr>
            <p:spPr>
              <a:xfrm>
                <a:off x="-1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25"/>
              <p:cNvSpPr/>
              <p:nvPr/>
            </p:nvSpPr>
            <p:spPr>
              <a:xfrm>
                <a:off x="-1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25"/>
              <p:cNvSpPr/>
              <p:nvPr/>
            </p:nvSpPr>
            <p:spPr>
              <a:xfrm>
                <a:off x="36530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25"/>
              <p:cNvSpPr/>
              <p:nvPr/>
            </p:nvSpPr>
            <p:spPr>
              <a:xfrm>
                <a:off x="365308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25"/>
              <p:cNvSpPr/>
              <p:nvPr/>
            </p:nvSpPr>
            <p:spPr>
              <a:xfrm>
                <a:off x="243539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25"/>
              <p:cNvSpPr/>
              <p:nvPr/>
            </p:nvSpPr>
            <p:spPr>
              <a:xfrm>
                <a:off x="243539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25"/>
              <p:cNvSpPr/>
              <p:nvPr/>
            </p:nvSpPr>
            <p:spPr>
              <a:xfrm>
                <a:off x="243539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25"/>
              <p:cNvSpPr/>
              <p:nvPr/>
            </p:nvSpPr>
            <p:spPr>
              <a:xfrm>
                <a:off x="243539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25"/>
              <p:cNvSpPr/>
              <p:nvPr/>
            </p:nvSpPr>
            <p:spPr>
              <a:xfrm>
                <a:off x="487078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25"/>
              <p:cNvSpPr/>
              <p:nvPr/>
            </p:nvSpPr>
            <p:spPr>
              <a:xfrm>
                <a:off x="487078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25"/>
              <p:cNvSpPr/>
              <p:nvPr/>
            </p:nvSpPr>
            <p:spPr>
              <a:xfrm>
                <a:off x="-1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25"/>
              <p:cNvSpPr/>
              <p:nvPr/>
            </p:nvSpPr>
            <p:spPr>
              <a:xfrm>
                <a:off x="-1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25"/>
              <p:cNvSpPr/>
              <p:nvPr/>
            </p:nvSpPr>
            <p:spPr>
              <a:xfrm>
                <a:off x="-1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25"/>
              <p:cNvSpPr/>
              <p:nvPr/>
            </p:nvSpPr>
            <p:spPr>
              <a:xfrm>
                <a:off x="-1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25"/>
              <p:cNvSpPr/>
              <p:nvPr/>
            </p:nvSpPr>
            <p:spPr>
              <a:xfrm>
                <a:off x="-1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25"/>
              <p:cNvSpPr/>
              <p:nvPr/>
            </p:nvSpPr>
            <p:spPr>
              <a:xfrm>
                <a:off x="121769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25"/>
              <p:cNvSpPr/>
              <p:nvPr/>
            </p:nvSpPr>
            <p:spPr>
              <a:xfrm>
                <a:off x="121769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25"/>
              <p:cNvSpPr/>
              <p:nvPr/>
            </p:nvSpPr>
            <p:spPr>
              <a:xfrm>
                <a:off x="36530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25"/>
              <p:cNvSpPr/>
              <p:nvPr/>
            </p:nvSpPr>
            <p:spPr>
              <a:xfrm>
                <a:off x="36530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25"/>
              <p:cNvSpPr/>
              <p:nvPr/>
            </p:nvSpPr>
            <p:spPr>
              <a:xfrm>
                <a:off x="365308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25"/>
              <p:cNvSpPr/>
              <p:nvPr/>
            </p:nvSpPr>
            <p:spPr>
              <a:xfrm>
                <a:off x="365308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25"/>
              <p:cNvSpPr/>
              <p:nvPr/>
            </p:nvSpPr>
            <p:spPr>
              <a:xfrm>
                <a:off x="121769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25"/>
              <p:cNvSpPr/>
              <p:nvPr/>
            </p:nvSpPr>
            <p:spPr>
              <a:xfrm>
                <a:off x="365308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25"/>
              <p:cNvSpPr/>
              <p:nvPr/>
            </p:nvSpPr>
            <p:spPr>
              <a:xfrm>
                <a:off x="365308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25"/>
              <p:cNvSpPr/>
              <p:nvPr/>
            </p:nvSpPr>
            <p:spPr>
              <a:xfrm>
                <a:off x="243539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25"/>
              <p:cNvSpPr/>
              <p:nvPr/>
            </p:nvSpPr>
            <p:spPr>
              <a:xfrm>
                <a:off x="243539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25"/>
              <p:cNvSpPr/>
              <p:nvPr/>
            </p:nvSpPr>
            <p:spPr>
              <a:xfrm>
                <a:off x="243539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25"/>
              <p:cNvSpPr/>
              <p:nvPr/>
            </p:nvSpPr>
            <p:spPr>
              <a:xfrm>
                <a:off x="243539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25"/>
              <p:cNvSpPr/>
              <p:nvPr/>
            </p:nvSpPr>
            <p:spPr>
              <a:xfrm>
                <a:off x="-1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25"/>
              <p:cNvSpPr/>
              <p:nvPr/>
            </p:nvSpPr>
            <p:spPr>
              <a:xfrm rot="10800000" flipH="1">
                <a:off x="121769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25"/>
              <p:cNvSpPr/>
              <p:nvPr/>
            </p:nvSpPr>
            <p:spPr>
              <a:xfrm rot="10800000" flipH="1">
                <a:off x="121769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25"/>
              <p:cNvSpPr/>
              <p:nvPr/>
            </p:nvSpPr>
            <p:spPr>
              <a:xfrm>
                <a:off x="121769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25"/>
              <p:cNvSpPr/>
              <p:nvPr/>
            </p:nvSpPr>
            <p:spPr>
              <a:xfrm>
                <a:off x="121769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25"/>
              <p:cNvSpPr/>
              <p:nvPr/>
            </p:nvSpPr>
            <p:spPr>
              <a:xfrm>
                <a:off x="48707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25"/>
              <p:cNvSpPr/>
              <p:nvPr/>
            </p:nvSpPr>
            <p:spPr>
              <a:xfrm>
                <a:off x="487078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25"/>
              <p:cNvSpPr/>
              <p:nvPr/>
            </p:nvSpPr>
            <p:spPr>
              <a:xfrm rot="10800000" flipH="1">
                <a:off x="121769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25"/>
              <p:cNvSpPr/>
              <p:nvPr/>
            </p:nvSpPr>
            <p:spPr>
              <a:xfrm>
                <a:off x="487078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25"/>
              <p:cNvSpPr/>
              <p:nvPr/>
            </p:nvSpPr>
            <p:spPr>
              <a:xfrm>
                <a:off x="487078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25"/>
              <p:cNvSpPr/>
              <p:nvPr/>
            </p:nvSpPr>
            <p:spPr>
              <a:xfrm>
                <a:off x="1217696" y="60845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25"/>
              <p:cNvSpPr/>
              <p:nvPr/>
            </p:nvSpPr>
            <p:spPr>
              <a:xfrm>
                <a:off x="1217696" y="85183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25"/>
              <p:cNvSpPr/>
              <p:nvPr/>
            </p:nvSpPr>
            <p:spPr>
              <a:xfrm>
                <a:off x="1217696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25"/>
              <p:cNvSpPr/>
              <p:nvPr/>
            </p:nvSpPr>
            <p:spPr>
              <a:xfrm>
                <a:off x="1217696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25"/>
              <p:cNvSpPr/>
              <p:nvPr/>
            </p:nvSpPr>
            <p:spPr>
              <a:xfrm>
                <a:off x="608848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25"/>
              <p:cNvSpPr/>
              <p:nvPr/>
            </p:nvSpPr>
            <p:spPr>
              <a:xfrm>
                <a:off x="608848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25"/>
              <p:cNvSpPr/>
              <p:nvPr/>
            </p:nvSpPr>
            <p:spPr>
              <a:xfrm>
                <a:off x="608848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25"/>
              <p:cNvSpPr/>
              <p:nvPr/>
            </p:nvSpPr>
            <p:spPr>
              <a:xfrm>
                <a:off x="60884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25"/>
              <p:cNvSpPr/>
              <p:nvPr/>
            </p:nvSpPr>
            <p:spPr>
              <a:xfrm>
                <a:off x="60884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25"/>
              <p:cNvSpPr/>
              <p:nvPr/>
            </p:nvSpPr>
            <p:spPr>
              <a:xfrm>
                <a:off x="608848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608848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608848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730617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730617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730617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730617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25"/>
              <p:cNvSpPr/>
              <p:nvPr/>
            </p:nvSpPr>
            <p:spPr>
              <a:xfrm>
                <a:off x="608848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25"/>
              <p:cNvSpPr/>
              <p:nvPr/>
            </p:nvSpPr>
            <p:spPr>
              <a:xfrm>
                <a:off x="608848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25"/>
              <p:cNvSpPr/>
              <p:nvPr/>
            </p:nvSpPr>
            <p:spPr>
              <a:xfrm>
                <a:off x="974156" y="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974156" y="12169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974156" y="24338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25"/>
              <p:cNvSpPr/>
              <p:nvPr/>
            </p:nvSpPr>
            <p:spPr>
              <a:xfrm>
                <a:off x="852387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25"/>
              <p:cNvSpPr/>
              <p:nvPr/>
            </p:nvSpPr>
            <p:spPr>
              <a:xfrm>
                <a:off x="852387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25"/>
              <p:cNvSpPr/>
              <p:nvPr/>
            </p:nvSpPr>
            <p:spPr>
              <a:xfrm>
                <a:off x="974156" y="36507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25"/>
              <p:cNvSpPr/>
              <p:nvPr/>
            </p:nvSpPr>
            <p:spPr>
              <a:xfrm>
                <a:off x="1217696" y="24338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1217696" y="36507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1217696" y="48676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25"/>
              <p:cNvSpPr/>
              <p:nvPr/>
            </p:nvSpPr>
            <p:spPr>
              <a:xfrm>
                <a:off x="1095926" y="97352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25"/>
              <p:cNvSpPr/>
              <p:nvPr/>
            </p:nvSpPr>
            <p:spPr>
              <a:xfrm>
                <a:off x="1095926" y="109521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25"/>
              <p:cNvSpPr/>
              <p:nvPr/>
            </p:nvSpPr>
            <p:spPr>
              <a:xfrm>
                <a:off x="1095926" y="85183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25"/>
              <p:cNvSpPr/>
              <p:nvPr/>
            </p:nvSpPr>
            <p:spPr>
              <a:xfrm>
                <a:off x="1217696" y="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25"/>
              <p:cNvSpPr/>
              <p:nvPr/>
            </p:nvSpPr>
            <p:spPr>
              <a:xfrm>
                <a:off x="1217696" y="12169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25"/>
              <p:cNvSpPr/>
              <p:nvPr/>
            </p:nvSpPr>
            <p:spPr>
              <a:xfrm rot="10800000" flipH="1">
                <a:off x="1339465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25"/>
              <p:cNvSpPr/>
              <p:nvPr/>
            </p:nvSpPr>
            <p:spPr>
              <a:xfrm>
                <a:off x="1339465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25"/>
              <p:cNvSpPr/>
              <p:nvPr/>
            </p:nvSpPr>
            <p:spPr>
              <a:xfrm rot="10800000" flipH="1">
                <a:off x="1461235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25"/>
              <p:cNvSpPr/>
              <p:nvPr/>
            </p:nvSpPr>
            <p:spPr>
              <a:xfrm>
                <a:off x="1461235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25"/>
              <p:cNvSpPr/>
              <p:nvPr/>
            </p:nvSpPr>
            <p:spPr>
              <a:xfrm rot="10800000" flipH="1">
                <a:off x="1339465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25"/>
              <p:cNvSpPr/>
              <p:nvPr/>
            </p:nvSpPr>
            <p:spPr>
              <a:xfrm>
                <a:off x="1339465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25"/>
              <p:cNvSpPr/>
              <p:nvPr/>
            </p:nvSpPr>
            <p:spPr>
              <a:xfrm rot="10800000" flipH="1">
                <a:off x="1461235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25"/>
              <p:cNvSpPr/>
              <p:nvPr/>
            </p:nvSpPr>
            <p:spPr>
              <a:xfrm>
                <a:off x="1461235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25"/>
              <p:cNvSpPr/>
              <p:nvPr/>
            </p:nvSpPr>
            <p:spPr>
              <a:xfrm rot="10800000" flipH="1">
                <a:off x="1339465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25"/>
              <p:cNvSpPr/>
              <p:nvPr/>
            </p:nvSpPr>
            <p:spPr>
              <a:xfrm>
                <a:off x="1461235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25"/>
              <p:cNvSpPr/>
              <p:nvPr/>
            </p:nvSpPr>
            <p:spPr>
              <a:xfrm rot="10800000" flipH="1">
                <a:off x="1461235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25"/>
              <p:cNvSpPr/>
              <p:nvPr/>
            </p:nvSpPr>
            <p:spPr>
              <a:xfrm rot="10800000" flipH="1">
                <a:off x="146123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25"/>
              <p:cNvSpPr/>
              <p:nvPr/>
            </p:nvSpPr>
            <p:spPr>
              <a:xfrm>
                <a:off x="146123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25"/>
              <p:cNvSpPr/>
              <p:nvPr/>
            </p:nvSpPr>
            <p:spPr>
              <a:xfrm rot="10800000" flipH="1">
                <a:off x="146123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25"/>
              <p:cNvSpPr/>
              <p:nvPr/>
            </p:nvSpPr>
            <p:spPr>
              <a:xfrm>
                <a:off x="146123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25"/>
              <p:cNvSpPr/>
              <p:nvPr/>
            </p:nvSpPr>
            <p:spPr>
              <a:xfrm rot="10800000" flipH="1">
                <a:off x="1704774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25"/>
              <p:cNvSpPr/>
              <p:nvPr/>
            </p:nvSpPr>
            <p:spPr>
              <a:xfrm>
                <a:off x="1704774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>
                <a:off x="1704774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25"/>
              <p:cNvSpPr/>
              <p:nvPr/>
            </p:nvSpPr>
            <p:spPr>
              <a:xfrm rot="10800000" flipH="1">
                <a:off x="1704774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25"/>
              <p:cNvSpPr/>
              <p:nvPr/>
            </p:nvSpPr>
            <p:spPr>
              <a:xfrm>
                <a:off x="1704774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25"/>
              <p:cNvSpPr/>
              <p:nvPr/>
            </p:nvSpPr>
            <p:spPr>
              <a:xfrm rot="10800000" flipH="1">
                <a:off x="1704774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25"/>
              <p:cNvSpPr/>
              <p:nvPr/>
            </p:nvSpPr>
            <p:spPr>
              <a:xfrm>
                <a:off x="1704774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 rot="10800000" flipH="1">
                <a:off x="1704774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25"/>
              <p:cNvSpPr/>
              <p:nvPr/>
            </p:nvSpPr>
            <p:spPr>
              <a:xfrm>
                <a:off x="1704774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25"/>
              <p:cNvSpPr/>
              <p:nvPr/>
            </p:nvSpPr>
            <p:spPr>
              <a:xfrm rot="10800000" flipH="1">
                <a:off x="1704774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25"/>
              <p:cNvSpPr/>
              <p:nvPr/>
            </p:nvSpPr>
            <p:spPr>
              <a:xfrm rot="10800000" flipH="1">
                <a:off x="158300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25"/>
              <p:cNvSpPr/>
              <p:nvPr/>
            </p:nvSpPr>
            <p:spPr>
              <a:xfrm>
                <a:off x="1583005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25"/>
              <p:cNvSpPr/>
              <p:nvPr/>
            </p:nvSpPr>
            <p:spPr>
              <a:xfrm>
                <a:off x="158300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25"/>
              <p:cNvSpPr/>
              <p:nvPr/>
            </p:nvSpPr>
            <p:spPr>
              <a:xfrm rot="10800000" flipH="1">
                <a:off x="158300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25"/>
              <p:cNvSpPr/>
              <p:nvPr/>
            </p:nvSpPr>
            <p:spPr>
              <a:xfrm>
                <a:off x="158300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25"/>
              <p:cNvSpPr/>
              <p:nvPr/>
            </p:nvSpPr>
            <p:spPr>
              <a:xfrm rot="10800000" flipH="1">
                <a:off x="1583005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25"/>
              <p:cNvSpPr/>
              <p:nvPr/>
            </p:nvSpPr>
            <p:spPr>
              <a:xfrm>
                <a:off x="1583005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25"/>
              <p:cNvSpPr/>
              <p:nvPr/>
            </p:nvSpPr>
            <p:spPr>
              <a:xfrm>
                <a:off x="1583005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25"/>
              <p:cNvSpPr/>
              <p:nvPr/>
            </p:nvSpPr>
            <p:spPr>
              <a:xfrm rot="10800000" flipH="1">
                <a:off x="1583005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25"/>
              <p:cNvSpPr/>
              <p:nvPr/>
            </p:nvSpPr>
            <p:spPr>
              <a:xfrm>
                <a:off x="1583005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25"/>
              <p:cNvSpPr/>
              <p:nvPr/>
            </p:nvSpPr>
            <p:spPr>
              <a:xfrm rot="10800000" flipH="1">
                <a:off x="85238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25"/>
              <p:cNvSpPr/>
              <p:nvPr/>
            </p:nvSpPr>
            <p:spPr>
              <a:xfrm rot="10800000" flipH="1">
                <a:off x="85238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25"/>
              <p:cNvSpPr/>
              <p:nvPr/>
            </p:nvSpPr>
            <p:spPr>
              <a:xfrm>
                <a:off x="85238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25"/>
              <p:cNvSpPr/>
              <p:nvPr/>
            </p:nvSpPr>
            <p:spPr>
              <a:xfrm rot="10800000" flipH="1">
                <a:off x="852387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25"/>
              <p:cNvSpPr/>
              <p:nvPr/>
            </p:nvSpPr>
            <p:spPr>
              <a:xfrm rot="10800000" flipH="1">
                <a:off x="852387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25"/>
              <p:cNvSpPr/>
              <p:nvPr/>
            </p:nvSpPr>
            <p:spPr>
              <a:xfrm>
                <a:off x="85238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25"/>
              <p:cNvSpPr/>
              <p:nvPr/>
            </p:nvSpPr>
            <p:spPr>
              <a:xfrm rot="10800000" flipH="1">
                <a:off x="730617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25"/>
              <p:cNvSpPr/>
              <p:nvPr/>
            </p:nvSpPr>
            <p:spPr>
              <a:xfrm rot="10800000" flipH="1">
                <a:off x="852387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25"/>
              <p:cNvSpPr/>
              <p:nvPr/>
            </p:nvSpPr>
            <p:spPr>
              <a:xfrm>
                <a:off x="852387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25"/>
              <p:cNvSpPr/>
              <p:nvPr/>
            </p:nvSpPr>
            <p:spPr>
              <a:xfrm rot="10800000" flipH="1">
                <a:off x="73061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25"/>
              <p:cNvSpPr/>
              <p:nvPr/>
            </p:nvSpPr>
            <p:spPr>
              <a:xfrm rot="10800000" flipH="1">
                <a:off x="73061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25"/>
              <p:cNvSpPr/>
              <p:nvPr/>
            </p:nvSpPr>
            <p:spPr>
              <a:xfrm>
                <a:off x="730617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25"/>
              <p:cNvSpPr/>
              <p:nvPr/>
            </p:nvSpPr>
            <p:spPr>
              <a:xfrm rot="10800000" flipH="1">
                <a:off x="73061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25"/>
              <p:cNvSpPr/>
              <p:nvPr/>
            </p:nvSpPr>
            <p:spPr>
              <a:xfrm>
                <a:off x="73061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25"/>
              <p:cNvSpPr/>
              <p:nvPr/>
            </p:nvSpPr>
            <p:spPr>
              <a:xfrm rot="10800000" flipH="1">
                <a:off x="1095926" y="36507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25"/>
              <p:cNvSpPr/>
              <p:nvPr/>
            </p:nvSpPr>
            <p:spPr>
              <a:xfrm>
                <a:off x="109592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25"/>
              <p:cNvSpPr/>
              <p:nvPr/>
            </p:nvSpPr>
            <p:spPr>
              <a:xfrm rot="10800000" flipH="1">
                <a:off x="109592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25"/>
              <p:cNvSpPr/>
              <p:nvPr/>
            </p:nvSpPr>
            <p:spPr>
              <a:xfrm>
                <a:off x="109592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25"/>
              <p:cNvSpPr/>
              <p:nvPr/>
            </p:nvSpPr>
            <p:spPr>
              <a:xfrm rot="10800000" flipH="1">
                <a:off x="1095926" y="12169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25"/>
              <p:cNvSpPr/>
              <p:nvPr/>
            </p:nvSpPr>
            <p:spPr>
              <a:xfrm>
                <a:off x="1095926" y="24338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25"/>
              <p:cNvSpPr/>
              <p:nvPr/>
            </p:nvSpPr>
            <p:spPr>
              <a:xfrm rot="10800000" flipH="1">
                <a:off x="974156" y="85183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25"/>
              <p:cNvSpPr/>
              <p:nvPr/>
            </p:nvSpPr>
            <p:spPr>
              <a:xfrm>
                <a:off x="974156" y="97352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25"/>
              <p:cNvSpPr/>
              <p:nvPr/>
            </p:nvSpPr>
            <p:spPr>
              <a:xfrm rot="10800000" flipH="1">
                <a:off x="974156" y="1095210"/>
                <a:ext cx="81180" cy="81128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25"/>
              <p:cNvSpPr/>
              <p:nvPr/>
            </p:nvSpPr>
            <p:spPr>
              <a:xfrm>
                <a:off x="1095926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25"/>
              <p:cNvSpPr/>
              <p:nvPr/>
            </p:nvSpPr>
            <p:spPr>
              <a:xfrm rot="10800000" flipH="1">
                <a:off x="97415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25"/>
              <p:cNvSpPr/>
              <p:nvPr/>
            </p:nvSpPr>
            <p:spPr>
              <a:xfrm>
                <a:off x="97415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25"/>
              <p:cNvSpPr/>
              <p:nvPr/>
            </p:nvSpPr>
            <p:spPr>
              <a:xfrm>
                <a:off x="97415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25"/>
              <p:cNvSpPr/>
              <p:nvPr/>
            </p:nvSpPr>
            <p:spPr>
              <a:xfrm>
                <a:off x="1339465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p25"/>
              <p:cNvSpPr/>
              <p:nvPr/>
            </p:nvSpPr>
            <p:spPr>
              <a:xfrm>
                <a:off x="1339465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25"/>
              <p:cNvSpPr/>
              <p:nvPr/>
            </p:nvSpPr>
            <p:spPr>
              <a:xfrm>
                <a:off x="1217696" y="109521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25"/>
              <p:cNvSpPr/>
              <p:nvPr/>
            </p:nvSpPr>
            <p:spPr>
              <a:xfrm>
                <a:off x="1339465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25"/>
              <p:cNvSpPr/>
              <p:nvPr/>
            </p:nvSpPr>
            <p:spPr>
              <a:xfrm>
                <a:off x="1339465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25"/>
              <p:cNvSpPr/>
              <p:nvPr/>
            </p:nvSpPr>
            <p:spPr>
              <a:xfrm>
                <a:off x="1339465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25"/>
              <p:cNvSpPr/>
              <p:nvPr/>
            </p:nvSpPr>
            <p:spPr>
              <a:xfrm>
                <a:off x="2191853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25"/>
              <p:cNvSpPr/>
              <p:nvPr/>
            </p:nvSpPr>
            <p:spPr>
              <a:xfrm>
                <a:off x="1826544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25"/>
              <p:cNvSpPr/>
              <p:nvPr/>
            </p:nvSpPr>
            <p:spPr>
              <a:xfrm>
                <a:off x="2070083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25"/>
              <p:cNvSpPr/>
              <p:nvPr/>
            </p:nvSpPr>
            <p:spPr>
              <a:xfrm>
                <a:off x="2070083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25"/>
              <p:cNvSpPr/>
              <p:nvPr/>
            </p:nvSpPr>
            <p:spPr>
              <a:xfrm>
                <a:off x="2313622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25"/>
              <p:cNvSpPr/>
              <p:nvPr/>
            </p:nvSpPr>
            <p:spPr>
              <a:xfrm>
                <a:off x="2313622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25"/>
              <p:cNvSpPr/>
              <p:nvPr/>
            </p:nvSpPr>
            <p:spPr>
              <a:xfrm>
                <a:off x="2191853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25"/>
              <p:cNvSpPr/>
              <p:nvPr/>
            </p:nvSpPr>
            <p:spPr>
              <a:xfrm>
                <a:off x="2313622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25"/>
              <p:cNvSpPr/>
              <p:nvPr/>
            </p:nvSpPr>
            <p:spPr>
              <a:xfrm>
                <a:off x="1948313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25"/>
              <p:cNvSpPr/>
              <p:nvPr/>
            </p:nvSpPr>
            <p:spPr>
              <a:xfrm>
                <a:off x="2313622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25"/>
              <p:cNvSpPr/>
              <p:nvPr/>
            </p:nvSpPr>
            <p:spPr>
              <a:xfrm>
                <a:off x="1826544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25"/>
              <p:cNvSpPr/>
              <p:nvPr/>
            </p:nvSpPr>
            <p:spPr>
              <a:xfrm>
                <a:off x="1948313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25"/>
              <p:cNvSpPr/>
              <p:nvPr/>
            </p:nvSpPr>
            <p:spPr>
              <a:xfrm>
                <a:off x="1826544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25"/>
              <p:cNvSpPr/>
              <p:nvPr/>
            </p:nvSpPr>
            <p:spPr>
              <a:xfrm>
                <a:off x="1826544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25"/>
              <p:cNvSpPr/>
              <p:nvPr/>
            </p:nvSpPr>
            <p:spPr>
              <a:xfrm>
                <a:off x="2191853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25"/>
              <p:cNvSpPr/>
              <p:nvPr/>
            </p:nvSpPr>
            <p:spPr>
              <a:xfrm>
                <a:off x="2191853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25"/>
              <p:cNvSpPr/>
              <p:nvPr/>
            </p:nvSpPr>
            <p:spPr>
              <a:xfrm>
                <a:off x="2070083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25"/>
              <p:cNvSpPr/>
              <p:nvPr/>
            </p:nvSpPr>
            <p:spPr>
              <a:xfrm>
                <a:off x="2070083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25"/>
              <p:cNvSpPr/>
              <p:nvPr/>
            </p:nvSpPr>
            <p:spPr>
              <a:xfrm>
                <a:off x="2070083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25"/>
              <p:cNvSpPr/>
              <p:nvPr/>
            </p:nvSpPr>
            <p:spPr>
              <a:xfrm>
                <a:off x="2070083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25"/>
              <p:cNvSpPr/>
              <p:nvPr/>
            </p:nvSpPr>
            <p:spPr>
              <a:xfrm>
                <a:off x="2313622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25"/>
              <p:cNvSpPr/>
              <p:nvPr/>
            </p:nvSpPr>
            <p:spPr>
              <a:xfrm>
                <a:off x="2313622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25"/>
              <p:cNvSpPr/>
              <p:nvPr/>
            </p:nvSpPr>
            <p:spPr>
              <a:xfrm>
                <a:off x="1826544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25"/>
              <p:cNvSpPr/>
              <p:nvPr/>
            </p:nvSpPr>
            <p:spPr>
              <a:xfrm>
                <a:off x="1826544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25"/>
              <p:cNvSpPr/>
              <p:nvPr/>
            </p:nvSpPr>
            <p:spPr>
              <a:xfrm>
                <a:off x="1826544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25"/>
              <p:cNvSpPr/>
              <p:nvPr/>
            </p:nvSpPr>
            <p:spPr>
              <a:xfrm>
                <a:off x="1826544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25"/>
              <p:cNvSpPr/>
              <p:nvPr/>
            </p:nvSpPr>
            <p:spPr>
              <a:xfrm>
                <a:off x="1826544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25"/>
              <p:cNvSpPr/>
              <p:nvPr/>
            </p:nvSpPr>
            <p:spPr>
              <a:xfrm>
                <a:off x="1948313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25"/>
              <p:cNvSpPr/>
              <p:nvPr/>
            </p:nvSpPr>
            <p:spPr>
              <a:xfrm>
                <a:off x="1948313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1" name="Google Shape;1201;p25"/>
              <p:cNvSpPr/>
              <p:nvPr/>
            </p:nvSpPr>
            <p:spPr>
              <a:xfrm>
                <a:off x="2191853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2" name="Google Shape;1202;p25"/>
              <p:cNvSpPr/>
              <p:nvPr/>
            </p:nvSpPr>
            <p:spPr>
              <a:xfrm>
                <a:off x="2191853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Google Shape;1203;p25"/>
              <p:cNvSpPr/>
              <p:nvPr/>
            </p:nvSpPr>
            <p:spPr>
              <a:xfrm>
                <a:off x="2191853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4" name="Google Shape;1204;p25"/>
              <p:cNvSpPr/>
              <p:nvPr/>
            </p:nvSpPr>
            <p:spPr>
              <a:xfrm>
                <a:off x="2191853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25"/>
              <p:cNvSpPr/>
              <p:nvPr/>
            </p:nvSpPr>
            <p:spPr>
              <a:xfrm>
                <a:off x="1948313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25"/>
              <p:cNvSpPr/>
              <p:nvPr/>
            </p:nvSpPr>
            <p:spPr>
              <a:xfrm>
                <a:off x="2191853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25"/>
              <p:cNvSpPr/>
              <p:nvPr/>
            </p:nvSpPr>
            <p:spPr>
              <a:xfrm>
                <a:off x="2191853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25"/>
              <p:cNvSpPr/>
              <p:nvPr/>
            </p:nvSpPr>
            <p:spPr>
              <a:xfrm>
                <a:off x="2070083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25"/>
              <p:cNvSpPr/>
              <p:nvPr/>
            </p:nvSpPr>
            <p:spPr>
              <a:xfrm>
                <a:off x="2070083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25"/>
              <p:cNvSpPr/>
              <p:nvPr/>
            </p:nvSpPr>
            <p:spPr>
              <a:xfrm>
                <a:off x="2070083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25"/>
              <p:cNvSpPr/>
              <p:nvPr/>
            </p:nvSpPr>
            <p:spPr>
              <a:xfrm>
                <a:off x="2070083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25"/>
              <p:cNvSpPr/>
              <p:nvPr/>
            </p:nvSpPr>
            <p:spPr>
              <a:xfrm>
                <a:off x="1826544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Google Shape;1213;p25"/>
              <p:cNvSpPr/>
              <p:nvPr/>
            </p:nvSpPr>
            <p:spPr>
              <a:xfrm rot="10800000" flipH="1">
                <a:off x="1948313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4" name="Google Shape;1214;p25"/>
              <p:cNvSpPr/>
              <p:nvPr/>
            </p:nvSpPr>
            <p:spPr>
              <a:xfrm rot="10800000" flipH="1">
                <a:off x="1948313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Google Shape;1215;p25"/>
              <p:cNvSpPr/>
              <p:nvPr/>
            </p:nvSpPr>
            <p:spPr>
              <a:xfrm>
                <a:off x="1948313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6" name="Google Shape;1216;p25"/>
              <p:cNvSpPr/>
              <p:nvPr/>
            </p:nvSpPr>
            <p:spPr>
              <a:xfrm>
                <a:off x="1948313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7" name="Google Shape;1217;p25"/>
              <p:cNvSpPr/>
              <p:nvPr/>
            </p:nvSpPr>
            <p:spPr>
              <a:xfrm>
                <a:off x="2313622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8" name="Google Shape;1218;p25"/>
              <p:cNvSpPr/>
              <p:nvPr/>
            </p:nvSpPr>
            <p:spPr>
              <a:xfrm>
                <a:off x="2313622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9" name="Google Shape;1219;p25"/>
              <p:cNvSpPr/>
              <p:nvPr/>
            </p:nvSpPr>
            <p:spPr>
              <a:xfrm rot="10800000" flipH="1">
                <a:off x="1948313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0" name="Google Shape;1220;p25"/>
              <p:cNvSpPr/>
              <p:nvPr/>
            </p:nvSpPr>
            <p:spPr>
              <a:xfrm>
                <a:off x="2313622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1" name="Google Shape;1221;p25"/>
              <p:cNvSpPr/>
              <p:nvPr/>
            </p:nvSpPr>
            <p:spPr>
              <a:xfrm>
                <a:off x="2313622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2" name="Google Shape;1222;p25"/>
              <p:cNvSpPr/>
              <p:nvPr/>
            </p:nvSpPr>
            <p:spPr>
              <a:xfrm>
                <a:off x="2435392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3" name="Google Shape;1223;p25"/>
              <p:cNvSpPr/>
              <p:nvPr/>
            </p:nvSpPr>
            <p:spPr>
              <a:xfrm>
                <a:off x="2435392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4" name="Google Shape;1224;p25"/>
              <p:cNvSpPr/>
              <p:nvPr/>
            </p:nvSpPr>
            <p:spPr>
              <a:xfrm>
                <a:off x="2435392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5" name="Google Shape;1225;p25"/>
              <p:cNvSpPr/>
              <p:nvPr/>
            </p:nvSpPr>
            <p:spPr>
              <a:xfrm>
                <a:off x="2435392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6" name="Google Shape;1226;p25"/>
              <p:cNvSpPr/>
              <p:nvPr/>
            </p:nvSpPr>
            <p:spPr>
              <a:xfrm>
                <a:off x="2435392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7" name="Google Shape;1227;p25"/>
              <p:cNvSpPr/>
              <p:nvPr/>
            </p:nvSpPr>
            <p:spPr>
              <a:xfrm>
                <a:off x="2435392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8" name="Google Shape;1228;p25"/>
              <p:cNvSpPr/>
              <p:nvPr/>
            </p:nvSpPr>
            <p:spPr>
              <a:xfrm>
                <a:off x="2435392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9" name="Google Shape;1229;p25"/>
              <p:cNvSpPr/>
              <p:nvPr/>
            </p:nvSpPr>
            <p:spPr>
              <a:xfrm>
                <a:off x="2435392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0" name="Google Shape;1230;p25"/>
              <p:cNvSpPr/>
              <p:nvPr/>
            </p:nvSpPr>
            <p:spPr>
              <a:xfrm>
                <a:off x="2557161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1" name="Google Shape;1231;p25"/>
              <p:cNvSpPr/>
              <p:nvPr/>
            </p:nvSpPr>
            <p:spPr>
              <a:xfrm>
                <a:off x="2557161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2" name="Google Shape;1232;p25"/>
              <p:cNvSpPr/>
              <p:nvPr/>
            </p:nvSpPr>
            <p:spPr>
              <a:xfrm>
                <a:off x="2557161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3" name="Google Shape;1233;p25"/>
              <p:cNvSpPr/>
              <p:nvPr/>
            </p:nvSpPr>
            <p:spPr>
              <a:xfrm>
                <a:off x="2557161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4" name="Google Shape;1234;p25"/>
              <p:cNvSpPr/>
              <p:nvPr/>
            </p:nvSpPr>
            <p:spPr>
              <a:xfrm>
                <a:off x="2435392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5" name="Google Shape;1235;p25"/>
              <p:cNvSpPr/>
              <p:nvPr/>
            </p:nvSpPr>
            <p:spPr>
              <a:xfrm>
                <a:off x="2435392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6" name="Google Shape;1236;p25"/>
              <p:cNvSpPr/>
              <p:nvPr/>
            </p:nvSpPr>
            <p:spPr>
              <a:xfrm>
                <a:off x="2678931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7" name="Google Shape;1237;p25"/>
              <p:cNvSpPr/>
              <p:nvPr/>
            </p:nvSpPr>
            <p:spPr>
              <a:xfrm>
                <a:off x="2678931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8" name="Google Shape;1238;p25"/>
              <p:cNvSpPr/>
              <p:nvPr/>
            </p:nvSpPr>
            <p:spPr>
              <a:xfrm rot="10800000" flipH="1">
                <a:off x="267893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9" name="Google Shape;1239;p25"/>
              <p:cNvSpPr/>
              <p:nvPr/>
            </p:nvSpPr>
            <p:spPr>
              <a:xfrm rot="10800000" flipH="1">
                <a:off x="267893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0" name="Google Shape;1240;p25"/>
              <p:cNvSpPr/>
              <p:nvPr/>
            </p:nvSpPr>
            <p:spPr>
              <a:xfrm>
                <a:off x="267893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1" name="Google Shape;1241;p25"/>
              <p:cNvSpPr/>
              <p:nvPr/>
            </p:nvSpPr>
            <p:spPr>
              <a:xfrm rot="10800000" flipH="1">
                <a:off x="2678931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2" name="Google Shape;1242;p25"/>
              <p:cNvSpPr/>
              <p:nvPr/>
            </p:nvSpPr>
            <p:spPr>
              <a:xfrm rot="10800000" flipH="1">
                <a:off x="2678931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3" name="Google Shape;1243;p25"/>
              <p:cNvSpPr/>
              <p:nvPr/>
            </p:nvSpPr>
            <p:spPr>
              <a:xfrm>
                <a:off x="267893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4" name="Google Shape;1244;p25"/>
              <p:cNvSpPr/>
              <p:nvPr/>
            </p:nvSpPr>
            <p:spPr>
              <a:xfrm rot="10800000" flipH="1">
                <a:off x="2557161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5" name="Google Shape;1245;p25"/>
              <p:cNvSpPr/>
              <p:nvPr/>
            </p:nvSpPr>
            <p:spPr>
              <a:xfrm rot="10800000" flipH="1">
                <a:off x="2678931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6" name="Google Shape;1246;p25"/>
              <p:cNvSpPr/>
              <p:nvPr/>
            </p:nvSpPr>
            <p:spPr>
              <a:xfrm>
                <a:off x="2678931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7" name="Google Shape;1247;p25"/>
              <p:cNvSpPr/>
              <p:nvPr/>
            </p:nvSpPr>
            <p:spPr>
              <a:xfrm rot="10800000" flipH="1">
                <a:off x="255716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8" name="Google Shape;1248;p25"/>
              <p:cNvSpPr/>
              <p:nvPr/>
            </p:nvSpPr>
            <p:spPr>
              <a:xfrm rot="10800000" flipH="1">
                <a:off x="255716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9" name="Google Shape;1249;p25"/>
              <p:cNvSpPr/>
              <p:nvPr/>
            </p:nvSpPr>
            <p:spPr>
              <a:xfrm>
                <a:off x="2557161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0" name="Google Shape;1250;p25"/>
              <p:cNvSpPr/>
              <p:nvPr/>
            </p:nvSpPr>
            <p:spPr>
              <a:xfrm rot="10800000" flipH="1">
                <a:off x="255716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25"/>
              <p:cNvSpPr/>
              <p:nvPr/>
            </p:nvSpPr>
            <p:spPr>
              <a:xfrm>
                <a:off x="255716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2" name="Google Shape;1252;p25"/>
              <p:cNvSpPr/>
              <p:nvPr/>
            </p:nvSpPr>
            <p:spPr>
              <a:xfrm rot="10800000" flipH="1">
                <a:off x="2800701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25"/>
              <p:cNvSpPr/>
              <p:nvPr/>
            </p:nvSpPr>
            <p:spPr>
              <a:xfrm>
                <a:off x="2800701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25"/>
              <p:cNvSpPr/>
              <p:nvPr/>
            </p:nvSpPr>
            <p:spPr>
              <a:xfrm rot="10800000" flipH="1">
                <a:off x="2922470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Google Shape;1255;p25"/>
              <p:cNvSpPr/>
              <p:nvPr/>
            </p:nvSpPr>
            <p:spPr>
              <a:xfrm>
                <a:off x="2922470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6" name="Google Shape;1256;p25"/>
              <p:cNvSpPr/>
              <p:nvPr/>
            </p:nvSpPr>
            <p:spPr>
              <a:xfrm rot="10800000" flipH="1">
                <a:off x="2800701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7" name="Google Shape;1257;p25"/>
              <p:cNvSpPr/>
              <p:nvPr/>
            </p:nvSpPr>
            <p:spPr>
              <a:xfrm>
                <a:off x="2800701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25"/>
              <p:cNvSpPr/>
              <p:nvPr/>
            </p:nvSpPr>
            <p:spPr>
              <a:xfrm rot="10800000" flipH="1">
                <a:off x="2922470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25"/>
              <p:cNvSpPr/>
              <p:nvPr/>
            </p:nvSpPr>
            <p:spPr>
              <a:xfrm>
                <a:off x="2922470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25"/>
              <p:cNvSpPr/>
              <p:nvPr/>
            </p:nvSpPr>
            <p:spPr>
              <a:xfrm rot="10800000" flipH="1">
                <a:off x="2800701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25"/>
              <p:cNvSpPr/>
              <p:nvPr/>
            </p:nvSpPr>
            <p:spPr>
              <a:xfrm>
                <a:off x="2922470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25"/>
              <p:cNvSpPr/>
              <p:nvPr/>
            </p:nvSpPr>
            <p:spPr>
              <a:xfrm rot="10800000" flipH="1">
                <a:off x="2922470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25"/>
              <p:cNvSpPr/>
              <p:nvPr/>
            </p:nvSpPr>
            <p:spPr>
              <a:xfrm rot="10800000" flipH="1">
                <a:off x="2922470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25"/>
              <p:cNvSpPr/>
              <p:nvPr/>
            </p:nvSpPr>
            <p:spPr>
              <a:xfrm>
                <a:off x="2922470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25"/>
              <p:cNvSpPr/>
              <p:nvPr/>
            </p:nvSpPr>
            <p:spPr>
              <a:xfrm rot="10800000" flipH="1">
                <a:off x="2922470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25"/>
              <p:cNvSpPr/>
              <p:nvPr/>
            </p:nvSpPr>
            <p:spPr>
              <a:xfrm>
                <a:off x="2922470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25"/>
              <p:cNvSpPr/>
              <p:nvPr/>
            </p:nvSpPr>
            <p:spPr>
              <a:xfrm>
                <a:off x="2800701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25"/>
              <p:cNvSpPr/>
              <p:nvPr/>
            </p:nvSpPr>
            <p:spPr>
              <a:xfrm>
                <a:off x="2800701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>
                <a:off x="2800701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25"/>
              <p:cNvSpPr/>
              <p:nvPr/>
            </p:nvSpPr>
            <p:spPr>
              <a:xfrm>
                <a:off x="2800701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" name="Google Shape;1271;p25"/>
              <p:cNvSpPr/>
              <p:nvPr/>
            </p:nvSpPr>
            <p:spPr>
              <a:xfrm>
                <a:off x="2800701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" name="Google Shape;1272;p25"/>
              <p:cNvSpPr/>
              <p:nvPr/>
            </p:nvSpPr>
            <p:spPr>
              <a:xfrm>
                <a:off x="304424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25"/>
              <p:cNvSpPr/>
              <p:nvPr/>
            </p:nvSpPr>
            <p:spPr>
              <a:xfrm>
                <a:off x="3044240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>
                <a:off x="3044240" y="48676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25"/>
              <p:cNvSpPr/>
              <p:nvPr/>
            </p:nvSpPr>
            <p:spPr>
              <a:xfrm>
                <a:off x="3044240" y="60845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" name="Google Shape;1276;p25"/>
              <p:cNvSpPr/>
              <p:nvPr/>
            </p:nvSpPr>
            <p:spPr>
              <a:xfrm>
                <a:off x="3044240" y="73014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25"/>
              <p:cNvSpPr/>
              <p:nvPr/>
            </p:nvSpPr>
            <p:spPr>
              <a:xfrm>
                <a:off x="3044240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25"/>
              <p:cNvSpPr/>
              <p:nvPr/>
            </p:nvSpPr>
            <p:spPr>
              <a:xfrm>
                <a:off x="3044240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25"/>
              <p:cNvSpPr/>
              <p:nvPr/>
            </p:nvSpPr>
            <p:spPr>
              <a:xfrm>
                <a:off x="304424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25"/>
              <p:cNvSpPr/>
              <p:nvPr/>
            </p:nvSpPr>
            <p:spPr>
              <a:xfrm>
                <a:off x="304424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25"/>
              <p:cNvSpPr/>
              <p:nvPr/>
            </p:nvSpPr>
            <p:spPr>
              <a:xfrm>
                <a:off x="3044240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25"/>
              <p:cNvSpPr/>
              <p:nvPr/>
            </p:nvSpPr>
            <p:spPr>
              <a:xfrm>
                <a:off x="316601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25"/>
              <p:cNvSpPr/>
              <p:nvPr/>
            </p:nvSpPr>
            <p:spPr>
              <a:xfrm>
                <a:off x="3166010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25"/>
              <p:cNvSpPr/>
              <p:nvPr/>
            </p:nvSpPr>
            <p:spPr>
              <a:xfrm>
                <a:off x="3166010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25"/>
              <p:cNvSpPr/>
              <p:nvPr/>
            </p:nvSpPr>
            <p:spPr>
              <a:xfrm>
                <a:off x="3166010" y="60845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25"/>
              <p:cNvSpPr/>
              <p:nvPr/>
            </p:nvSpPr>
            <p:spPr>
              <a:xfrm>
                <a:off x="3166010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25"/>
              <p:cNvSpPr/>
              <p:nvPr/>
            </p:nvSpPr>
            <p:spPr>
              <a:xfrm>
                <a:off x="3166010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" name="Google Shape;1288;p25"/>
              <p:cNvSpPr/>
              <p:nvPr/>
            </p:nvSpPr>
            <p:spPr>
              <a:xfrm>
                <a:off x="316601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" name="Google Shape;1289;p25"/>
              <p:cNvSpPr/>
              <p:nvPr/>
            </p:nvSpPr>
            <p:spPr>
              <a:xfrm>
                <a:off x="316601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" name="Google Shape;1290;p25"/>
              <p:cNvSpPr/>
              <p:nvPr/>
            </p:nvSpPr>
            <p:spPr>
              <a:xfrm>
                <a:off x="3166010" y="730140"/>
                <a:ext cx="81180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" name="Google Shape;1291;p25"/>
              <p:cNvSpPr/>
              <p:nvPr/>
            </p:nvSpPr>
            <p:spPr>
              <a:xfrm>
                <a:off x="3166010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92" name="Google Shape;1292;p25"/>
          <p:cNvSpPr/>
          <p:nvPr/>
        </p:nvSpPr>
        <p:spPr>
          <a:xfrm>
            <a:off x="4010690" y="1397415"/>
            <a:ext cx="989014" cy="1350963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3" name="Google Shape;1293;p25"/>
          <p:cNvSpPr txBox="1"/>
          <p:nvPr/>
        </p:nvSpPr>
        <p:spPr>
          <a:xfrm>
            <a:off x="5943947" y="705297"/>
            <a:ext cx="95122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4" name="Google Shape;1294;p25"/>
          <p:cNvSpPr/>
          <p:nvPr/>
        </p:nvSpPr>
        <p:spPr>
          <a:xfrm>
            <a:off x="5050502" y="1158819"/>
            <a:ext cx="1520827" cy="276697"/>
          </a:xfrm>
          <a:custGeom>
            <a:avLst/>
            <a:gdLst/>
            <a:ahLst/>
            <a:cxnLst/>
            <a:rect l="l" t="t" r="r" b="b"/>
            <a:pathLst>
              <a:path w="21600" h="20800" extrusionOk="0">
                <a:moveTo>
                  <a:pt x="21600" y="800"/>
                </a:moveTo>
                <a:cubicBezTo>
                  <a:pt x="19259" y="0"/>
                  <a:pt x="16917" y="-800"/>
                  <a:pt x="16766" y="1600"/>
                </a:cubicBezTo>
                <a:cubicBezTo>
                  <a:pt x="16615" y="4000"/>
                  <a:pt x="20845" y="13200"/>
                  <a:pt x="20694" y="15200"/>
                </a:cubicBezTo>
                <a:cubicBezTo>
                  <a:pt x="20543" y="17200"/>
                  <a:pt x="17748" y="13867"/>
                  <a:pt x="15860" y="13600"/>
                </a:cubicBezTo>
                <a:cubicBezTo>
                  <a:pt x="13972" y="13333"/>
                  <a:pt x="12008" y="12400"/>
                  <a:pt x="9365" y="13600"/>
                </a:cubicBezTo>
                <a:cubicBezTo>
                  <a:pt x="6722" y="14800"/>
                  <a:pt x="3361" y="17800"/>
                  <a:pt x="0" y="2080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5" name="Google Shape;1295;p25"/>
          <p:cNvSpPr txBox="1"/>
          <p:nvPr/>
        </p:nvSpPr>
        <p:spPr>
          <a:xfrm>
            <a:off x="1256059" y="3256410"/>
            <a:ext cx="162876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input streams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6" name="Google Shape;1296;p25"/>
          <p:cNvSpPr txBox="1"/>
          <p:nvPr/>
        </p:nvSpPr>
        <p:spPr>
          <a:xfrm>
            <a:off x="6720235" y="3124200"/>
            <a:ext cx="2179177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streams of answer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7" name="Google Shape;1297;p25"/>
          <p:cNvSpPr/>
          <p:nvPr/>
        </p:nvSpPr>
        <p:spPr>
          <a:xfrm>
            <a:off x="2395621" y="2679338"/>
            <a:ext cx="808620" cy="606425"/>
          </a:xfrm>
          <a:custGeom>
            <a:avLst/>
            <a:gdLst/>
            <a:ahLst/>
            <a:cxnLst/>
            <a:rect l="l" t="t" r="r" b="b"/>
            <a:pathLst>
              <a:path w="21240" h="21600" extrusionOk="0">
                <a:moveTo>
                  <a:pt x="1968" y="21600"/>
                </a:moveTo>
                <a:cubicBezTo>
                  <a:pt x="5203" y="21221"/>
                  <a:pt x="8438" y="20842"/>
                  <a:pt x="8112" y="20084"/>
                </a:cubicBezTo>
                <a:cubicBezTo>
                  <a:pt x="7787" y="19326"/>
                  <a:pt x="-360" y="18000"/>
                  <a:pt x="12" y="17053"/>
                </a:cubicBezTo>
                <a:cubicBezTo>
                  <a:pt x="385" y="16105"/>
                  <a:pt x="7228" y="15979"/>
                  <a:pt x="10347" y="14400"/>
                </a:cubicBezTo>
                <a:cubicBezTo>
                  <a:pt x="13466" y="12821"/>
                  <a:pt x="16911" y="9979"/>
                  <a:pt x="18726" y="7579"/>
                </a:cubicBezTo>
                <a:cubicBezTo>
                  <a:pt x="20542" y="5179"/>
                  <a:pt x="20891" y="2589"/>
                  <a:pt x="21240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8" name="Google Shape;1298;p25"/>
          <p:cNvSpPr/>
          <p:nvPr/>
        </p:nvSpPr>
        <p:spPr>
          <a:xfrm>
            <a:off x="6603078" y="3508376"/>
            <a:ext cx="1382713" cy="850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cubicBezTo>
                  <a:pt x="19052" y="247"/>
                  <a:pt x="16505" y="495"/>
                  <a:pt x="16449" y="1080"/>
                </a:cubicBezTo>
                <a:cubicBezTo>
                  <a:pt x="16394" y="1665"/>
                  <a:pt x="21074" y="2925"/>
                  <a:pt x="21268" y="3510"/>
                </a:cubicBezTo>
                <a:cubicBezTo>
                  <a:pt x="21462" y="4095"/>
                  <a:pt x="19911" y="3555"/>
                  <a:pt x="17612" y="4590"/>
                </a:cubicBezTo>
                <a:cubicBezTo>
                  <a:pt x="15314" y="5625"/>
                  <a:pt x="10412" y="6885"/>
                  <a:pt x="7477" y="9720"/>
                </a:cubicBezTo>
                <a:cubicBezTo>
                  <a:pt x="4542" y="12555"/>
                  <a:pt x="2271" y="17077"/>
                  <a:pt x="0" y="2160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9" name="Google Shape;1299;p25"/>
          <p:cNvGrpSpPr/>
          <p:nvPr/>
        </p:nvGrpSpPr>
        <p:grpSpPr>
          <a:xfrm>
            <a:off x="3310602" y="2871727"/>
            <a:ext cx="2389190" cy="1795525"/>
            <a:chOff x="0" y="-1"/>
            <a:chExt cx="2389188" cy="1795524"/>
          </a:xfrm>
        </p:grpSpPr>
        <p:sp>
          <p:nvSpPr>
            <p:cNvPr id="1300" name="Google Shape;1300;p25"/>
            <p:cNvSpPr/>
            <p:nvPr/>
          </p:nvSpPr>
          <p:spPr>
            <a:xfrm>
              <a:off x="0" y="-1"/>
              <a:ext cx="2389188" cy="17955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21600"/>
                  </a:move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3664"/>
                    <a:pt x="20462" y="16411"/>
                    <a:pt x="18437" y="18437"/>
                  </a:cubicBezTo>
                  <a:lnTo>
                    <a:pt x="21600" y="18437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25"/>
            <p:cNvSpPr txBox="1"/>
            <p:nvPr/>
          </p:nvSpPr>
          <p:spPr>
            <a:xfrm>
              <a:off x="401958" y="299591"/>
              <a:ext cx="1585271" cy="11963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Registered Continuous Query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2" name="Google Shape;1302;p25"/>
          <p:cNvGrpSpPr/>
          <p:nvPr/>
        </p:nvGrpSpPr>
        <p:grpSpPr>
          <a:xfrm>
            <a:off x="598413" y="1216976"/>
            <a:ext cx="2746842" cy="1625521"/>
            <a:chOff x="-1" y="0"/>
            <a:chExt cx="2746840" cy="1625519"/>
          </a:xfrm>
        </p:grpSpPr>
        <p:grpSp>
          <p:nvGrpSpPr>
            <p:cNvPr id="1303" name="Google Shape;1303;p25"/>
            <p:cNvGrpSpPr/>
            <p:nvPr/>
          </p:nvGrpSpPr>
          <p:grpSpPr>
            <a:xfrm>
              <a:off x="-1" y="0"/>
              <a:ext cx="2746840" cy="1625519"/>
              <a:chOff x="0" y="0"/>
              <a:chExt cx="2746838" cy="1625518"/>
            </a:xfrm>
          </p:grpSpPr>
          <p:sp>
            <p:nvSpPr>
              <p:cNvPr id="1304" name="Google Shape;1304;p25"/>
              <p:cNvSpPr/>
              <p:nvPr/>
            </p:nvSpPr>
            <p:spPr>
              <a:xfrm>
                <a:off x="0" y="0"/>
                <a:ext cx="2746838" cy="1625518"/>
              </a:xfrm>
              <a:custGeom>
                <a:avLst/>
                <a:gdLst/>
                <a:ahLst/>
                <a:cxnLst/>
                <a:rect l="l" t="t" r="r" b="b"/>
                <a:pathLst>
                  <a:path w="20879" h="20684" extrusionOk="0">
                    <a:moveTo>
                      <a:pt x="1901" y="6800"/>
                    </a:moveTo>
                    <a:cubicBezTo>
                      <a:pt x="1658" y="4397"/>
                      <a:pt x="2907" y="2184"/>
                      <a:pt x="4691" y="1857"/>
                    </a:cubicBezTo>
                    <a:cubicBezTo>
                      <a:pt x="5414" y="1724"/>
                      <a:pt x="6149" y="1922"/>
                      <a:pt x="6778" y="2419"/>
                    </a:cubicBezTo>
                    <a:cubicBezTo>
                      <a:pt x="7445" y="725"/>
                      <a:pt x="9003" y="82"/>
                      <a:pt x="10259" y="981"/>
                    </a:cubicBezTo>
                    <a:cubicBezTo>
                      <a:pt x="10478" y="1139"/>
                      <a:pt x="10680" y="1338"/>
                      <a:pt x="10857" y="1573"/>
                    </a:cubicBezTo>
                    <a:lnTo>
                      <a:pt x="10857" y="1573"/>
                    </a:lnTo>
                    <a:cubicBezTo>
                      <a:pt x="11377" y="169"/>
                      <a:pt x="12642" y="-401"/>
                      <a:pt x="13683" y="299"/>
                    </a:cubicBezTo>
                    <a:cubicBezTo>
                      <a:pt x="13971" y="493"/>
                      <a:pt x="14223" y="774"/>
                      <a:pt x="14418" y="1119"/>
                    </a:cubicBezTo>
                    <a:cubicBezTo>
                      <a:pt x="15255" y="-209"/>
                      <a:pt x="16734" y="-373"/>
                      <a:pt x="17722" y="753"/>
                    </a:cubicBezTo>
                    <a:cubicBezTo>
                      <a:pt x="18137" y="1226"/>
                      <a:pt x="18417" y="1878"/>
                      <a:pt x="18513" y="2598"/>
                    </a:cubicBezTo>
                    <a:lnTo>
                      <a:pt x="18513" y="2598"/>
                    </a:lnTo>
                    <a:cubicBezTo>
                      <a:pt x="19885" y="3102"/>
                      <a:pt x="20694" y="5013"/>
                      <a:pt x="20321" y="6865"/>
                    </a:cubicBezTo>
                    <a:cubicBezTo>
                      <a:pt x="20289" y="7020"/>
                      <a:pt x="20250" y="7173"/>
                      <a:pt x="20203" y="7321"/>
                    </a:cubicBezTo>
                    <a:cubicBezTo>
                      <a:pt x="21303" y="9251"/>
                      <a:pt x="21034" y="12017"/>
                      <a:pt x="19601" y="13499"/>
                    </a:cubicBezTo>
                    <a:cubicBezTo>
                      <a:pt x="19156" y="13961"/>
                      <a:pt x="18629" y="14259"/>
                      <a:pt x="18072" y="14367"/>
                    </a:cubicBezTo>
                    <a:cubicBezTo>
                      <a:pt x="18072" y="16443"/>
                      <a:pt x="16822" y="18126"/>
                      <a:pt x="15280" y="18126"/>
                    </a:cubicBezTo>
                    <a:cubicBezTo>
                      <a:pt x="14757" y="18126"/>
                      <a:pt x="14245" y="17928"/>
                      <a:pt x="13801" y="17556"/>
                    </a:cubicBezTo>
                    <a:cubicBezTo>
                      <a:pt x="13280" y="19883"/>
                      <a:pt x="11460" y="21199"/>
                      <a:pt x="9738" y="20494"/>
                    </a:cubicBezTo>
                    <a:cubicBezTo>
                      <a:pt x="9016" y="20199"/>
                      <a:pt x="8392" y="19574"/>
                      <a:pt x="7973" y="18727"/>
                    </a:cubicBezTo>
                    <a:cubicBezTo>
                      <a:pt x="6209" y="20160"/>
                      <a:pt x="3920" y="19389"/>
                      <a:pt x="2859" y="17004"/>
                    </a:cubicBezTo>
                    <a:cubicBezTo>
                      <a:pt x="2846" y="16974"/>
                      <a:pt x="2833" y="16944"/>
                      <a:pt x="2820" y="16914"/>
                    </a:cubicBezTo>
                    <a:lnTo>
                      <a:pt x="2820" y="16914"/>
                    </a:lnTo>
                    <a:cubicBezTo>
                      <a:pt x="1666" y="17096"/>
                      <a:pt x="620" y="15986"/>
                      <a:pt x="485" y="14435"/>
                    </a:cubicBezTo>
                    <a:cubicBezTo>
                      <a:pt x="412" y="13608"/>
                      <a:pt x="615" y="12780"/>
                      <a:pt x="1038" y="12172"/>
                    </a:cubicBezTo>
                    <a:lnTo>
                      <a:pt x="1038" y="12172"/>
                    </a:lnTo>
                    <a:cubicBezTo>
                      <a:pt x="39" y="11379"/>
                      <a:pt x="-297" y="9639"/>
                      <a:pt x="288" y="8285"/>
                    </a:cubicBezTo>
                    <a:cubicBezTo>
                      <a:pt x="626" y="7504"/>
                      <a:pt x="1218" y="6988"/>
                      <a:pt x="1883" y="68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" name="Google Shape;1305;p25"/>
              <p:cNvSpPr/>
              <p:nvPr/>
            </p:nvSpPr>
            <p:spPr>
              <a:xfrm>
                <a:off x="120347" y="914494"/>
                <a:ext cx="270395" cy="27039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" name="Google Shape;1306;p25"/>
              <p:cNvSpPr/>
              <p:nvPr/>
            </p:nvSpPr>
            <p:spPr>
              <a:xfrm>
                <a:off x="422088" y="903619"/>
                <a:ext cx="180263" cy="18026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" name="Google Shape;1307;p25"/>
              <p:cNvSpPr/>
              <p:nvPr/>
            </p:nvSpPr>
            <p:spPr>
              <a:xfrm>
                <a:off x="635762" y="911936"/>
                <a:ext cx="90133" cy="9013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08" name="Google Shape;1308;p25"/>
            <p:cNvSpPr txBox="1"/>
            <p:nvPr/>
          </p:nvSpPr>
          <p:spPr>
            <a:xfrm>
              <a:off x="426124" y="538481"/>
              <a:ext cx="1700531" cy="4597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Data Sources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9" name="Google Shape;1309;p25"/>
          <p:cNvGrpSpPr/>
          <p:nvPr/>
        </p:nvGrpSpPr>
        <p:grpSpPr>
          <a:xfrm>
            <a:off x="533731" y="4359276"/>
            <a:ext cx="1219625" cy="202418"/>
            <a:chOff x="0" y="0"/>
            <a:chExt cx="1219624" cy="202417"/>
          </a:xfrm>
        </p:grpSpPr>
        <p:sp>
          <p:nvSpPr>
            <p:cNvPr id="1310" name="Google Shape;1310;p25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11" name="Google Shape;1311;p25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2" name="Google Shape;1312;p25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26"/>
          <p:cNvSpPr txBox="1">
            <a:spLocks noGrp="1"/>
          </p:cNvSpPr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18" name="Google Shape;1318;p2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54</a:t>
            </a:fld>
            <a:endParaRPr/>
          </a:p>
        </p:txBody>
      </p:sp>
      <p:sp>
        <p:nvSpPr>
          <p:cNvPr id="1319" name="Google Shape;1319;p26"/>
          <p:cNvSpPr txBox="1">
            <a:spLocks noGrp="1"/>
          </p:cNvSpPr>
          <p:nvPr>
            <p:ph type="body" idx="4294967295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d83d5bbceb_0_973"/>
          <p:cNvSpPr txBox="1">
            <a:spLocks noGrp="1"/>
          </p:cNvSpPr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25" name="Google Shape;1325;gd83d5bbceb_0_97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55</a:t>
            </a:fld>
            <a:endParaRPr/>
          </a:p>
        </p:txBody>
      </p:sp>
      <p:sp>
        <p:nvSpPr>
          <p:cNvPr id="1326" name="Google Shape;1326;gd83d5bbceb_0_973"/>
          <p:cNvSpPr txBox="1">
            <a:spLocks noGrp="1"/>
          </p:cNvSpPr>
          <p:nvPr>
            <p:ph type="body" idx="4294967295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gd83d5bbceb_0_979"/>
          <p:cNvSpPr txBox="1">
            <a:spLocks noGrp="1"/>
          </p:cNvSpPr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32" name="Google Shape;1332;gd83d5bbceb_0_97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56</a:t>
            </a:fld>
            <a:endParaRPr/>
          </a:p>
        </p:txBody>
      </p:sp>
      <p:sp>
        <p:nvSpPr>
          <p:cNvPr id="1333" name="Google Shape;1333;gd83d5bbceb_0_979"/>
          <p:cNvSpPr txBox="1">
            <a:spLocks noGrp="1"/>
          </p:cNvSpPr>
          <p:nvPr>
            <p:ph type="body" idx="4294967295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 lnSpcReduction="10000"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A </a:t>
            </a:r>
            <a:r>
              <a:rPr lang="en-US" b="1">
                <a:solidFill>
                  <a:srgbClr val="00B0F0"/>
                </a:solidFill>
              </a:rPr>
              <a:t>window operator </a:t>
            </a:r>
            <a:r>
              <a:rPr lang="en-US"/>
              <a:t>selects a finite portion of a stream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r>
              <a:rPr lang="en-US" b="0">
                <a:solidFill>
                  <a:srgbClr val="FFFFFF"/>
                </a:solidFill>
              </a:rPr>
              <a:t>is a window operator whose input is a time interval specified either stating an </a:t>
            </a:r>
            <a:r>
              <a:rPr lang="en-US" b="0">
                <a:solidFill>
                  <a:schemeClr val="accent4"/>
                </a:solidFill>
              </a:rPr>
              <a:t>absolute</a:t>
            </a:r>
            <a:r>
              <a:rPr lang="en-US" b="0">
                <a:solidFill>
                  <a:srgbClr val="FFFFFF"/>
                </a:solidFill>
              </a:rPr>
              <a:t> start and end time</a:t>
            </a:r>
            <a:endParaRPr/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</a:t>
            </a:r>
            <a:r>
              <a:rPr lang="en-US"/>
              <a:t>: </a:t>
            </a:r>
            <a:r>
              <a:rPr lang="en-US">
                <a:solidFill>
                  <a:schemeClr val="accent4"/>
                </a:solidFill>
              </a:rPr>
              <a:t>2019-10-01T00:00:00Z</a:t>
            </a:r>
            <a:r>
              <a:rPr lang="en-US"/>
              <a:t>, </a:t>
            </a:r>
            <a:r>
              <a:rPr lang="en-US">
                <a:solidFill>
                  <a:schemeClr val="accent6"/>
                </a:solidFill>
              </a:rPr>
              <a:t>stop</a:t>
            </a:r>
            <a:r>
              <a:rPr lang="en-US"/>
              <a:t>: </a:t>
            </a:r>
            <a:r>
              <a:rPr lang="en-US">
                <a:solidFill>
                  <a:schemeClr val="accent4"/>
                </a:solidFill>
              </a:rPr>
              <a:t>2019-10-01T00:05:00Z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or stating a </a:t>
            </a:r>
            <a:r>
              <a:rPr lang="en-US">
                <a:solidFill>
                  <a:srgbClr val="FF4E47"/>
                </a:solidFill>
              </a:rPr>
              <a:t>relative</a:t>
            </a:r>
            <a:r>
              <a:rPr lang="en-US"/>
              <a:t> time period relative </a:t>
            </a:r>
            <a:endParaRPr/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range(start:</a:t>
            </a:r>
            <a:r>
              <a:rPr lang="en-US">
                <a:solidFill>
                  <a:srgbClr val="FF4E47"/>
                </a:solidFill>
              </a:rPr>
              <a:t>-2h</a:t>
            </a:r>
            <a:r>
              <a:rPr lang="en-US"/>
              <a:t>, </a:t>
            </a:r>
            <a:r>
              <a:rPr lang="en-US">
                <a:solidFill>
                  <a:schemeClr val="accent6"/>
                </a:solidFill>
              </a:rPr>
              <a:t>stop:</a:t>
            </a:r>
            <a:r>
              <a:rPr lang="en-US"/>
              <a:t> </a:t>
            </a:r>
            <a:r>
              <a:rPr lang="en-US">
                <a:solidFill>
                  <a:srgbClr val="FF4E47"/>
                </a:solidFill>
              </a:rPr>
              <a:t>-1h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range(start:</a:t>
            </a:r>
            <a:r>
              <a:rPr lang="en-US">
                <a:solidFill>
                  <a:srgbClr val="FF4E47"/>
                </a:solidFill>
              </a:rPr>
              <a:t>-1h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2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339" name="Google Shape;1339;p2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57</a:t>
            </a:fld>
            <a:endParaRPr/>
          </a:p>
        </p:txBody>
      </p:sp>
      <p:pic>
        <p:nvPicPr>
          <p:cNvPr id="1340" name="Google Shape;1340;p27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27"/>
          <p:cNvGrpSpPr/>
          <p:nvPr/>
        </p:nvGrpSpPr>
        <p:grpSpPr>
          <a:xfrm>
            <a:off x="8001179" y="3798444"/>
            <a:ext cx="914400" cy="914400"/>
            <a:chOff x="0" y="0"/>
            <a:chExt cx="914400" cy="914400"/>
          </a:xfrm>
        </p:grpSpPr>
        <p:sp>
          <p:nvSpPr>
            <p:cNvPr id="1342" name="Google Shape;1342;p27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27"/>
            <p:cNvSpPr txBox="1"/>
            <p:nvPr/>
          </p:nvSpPr>
          <p:spPr>
            <a:xfrm>
              <a:off x="45719" y="28997"/>
              <a:ext cx="822900" cy="85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2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349" name="Google Shape;1349;p2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58</a:t>
            </a:fld>
            <a:endParaRPr/>
          </a:p>
        </p:txBody>
      </p:sp>
      <p:sp>
        <p:nvSpPr>
          <p:cNvPr id="1350" name="Google Shape;1350;p28"/>
          <p:cNvSpPr txBox="1">
            <a:spLocks noGrp="1"/>
          </p:cNvSpPr>
          <p:nvPr>
            <p:ph type="body" idx="4294967295"/>
          </p:nvPr>
        </p:nvSpPr>
        <p:spPr>
          <a:xfrm>
            <a:off x="462970" y="1242055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Data source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Window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Tables</a:t>
            </a:r>
            <a:endParaRPr/>
          </a:p>
        </p:txBody>
      </p:sp>
      <p:pic>
        <p:nvPicPr>
          <p:cNvPr id="1351" name="Google Shape;135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1357" name="Google Shape;1357;p2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59</a:t>
            </a:fld>
            <a:endParaRPr/>
          </a:p>
        </p:txBody>
      </p:sp>
      <p:sp>
        <p:nvSpPr>
          <p:cNvPr id="1358" name="Google Shape;1358;p29"/>
          <p:cNvSpPr txBox="1">
            <a:spLocks noGrp="1"/>
          </p:cNvSpPr>
          <p:nvPr>
            <p:ph type="body" idx="4294967295"/>
          </p:nvPr>
        </p:nvSpPr>
        <p:spPr>
          <a:xfrm>
            <a:off x="428582" y="1253051"/>
            <a:ext cx="8208963" cy="1693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all the measurements in a given range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Absolute: from 2020-10-26T12:00:00Z to 2020-10-26T12:05:00Z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Relative: in the last 24 hours</a:t>
            </a:r>
            <a:endParaRPr/>
          </a:p>
        </p:txBody>
      </p:sp>
      <p:sp>
        <p:nvSpPr>
          <p:cNvPr id="1359" name="Google Shape;1359;p29"/>
          <p:cNvSpPr txBox="1"/>
          <p:nvPr/>
        </p:nvSpPr>
        <p:spPr>
          <a:xfrm>
            <a:off x="497797" y="3043517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29"/>
          <p:cNvSpPr txBox="1"/>
          <p:nvPr/>
        </p:nvSpPr>
        <p:spPr>
          <a:xfrm>
            <a:off x="497797" y="3540114"/>
            <a:ext cx="8139748" cy="721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79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</a:t>
            </a:r>
            <a:r>
              <a:rPr lang="en-US" sz="2100" b="0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range()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 </a:t>
            </a:r>
            <a:r>
              <a:rPr lang="en-US" sz="2100" b="1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extracts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from the named bucket  all the possible </a:t>
            </a:r>
            <a:r>
              <a:rPr lang="en-US" sz="2100" b="1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tables</a:t>
            </a:r>
            <a:r>
              <a:rPr lang="en-US" sz="2100" b="0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100" b="1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the given time range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5" descr="Google Shape;17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4081" y="1372925"/>
            <a:ext cx="3608645" cy="240466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d8442e1d23_0_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366" name="Google Shape;1366;gd8442e1d23_0_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60</a:t>
            </a:fld>
            <a:endParaRPr/>
          </a:p>
        </p:txBody>
      </p:sp>
      <p:pic>
        <p:nvPicPr>
          <p:cNvPr id="1367" name="Google Shape;1367;gd8442e1d23_0_3" descr="Picture 4"/>
          <p:cNvPicPr preferRelativeResize="0"/>
          <p:nvPr/>
        </p:nvPicPr>
        <p:blipFill rotWithShape="1">
          <a:blip r:embed="rId3">
            <a:alphaModFix/>
          </a:blip>
          <a:srcRect t="21543" b="14356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373" name="Google Shape;1373;p3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61</a:t>
            </a:fld>
            <a:endParaRPr/>
          </a:p>
        </p:txBody>
      </p:sp>
      <p:pic>
        <p:nvPicPr>
          <p:cNvPr id="1374" name="Google Shape;1374;p30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5" name="Google Shape;1375;p30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1376" name="Google Shape;1376;p30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30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p3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383" name="Google Shape;1383;p3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62</a:t>
            </a:fld>
            <a:endParaRPr/>
          </a:p>
        </p:txBody>
      </p:sp>
      <p:pic>
        <p:nvPicPr>
          <p:cNvPr id="1384" name="Google Shape;1384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5" name="Google Shape;1385;p31"/>
          <p:cNvSpPr txBox="1">
            <a:spLocks noGrp="1"/>
          </p:cNvSpPr>
          <p:nvPr>
            <p:ph type="body" idx="4294967295"/>
          </p:nvPr>
        </p:nvSpPr>
        <p:spPr>
          <a:xfrm>
            <a:off x="462970" y="1242055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Filter by Tag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3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Task</a:t>
            </a:r>
            <a:endParaRPr/>
          </a:p>
        </p:txBody>
      </p:sp>
      <p:sp>
        <p:nvSpPr>
          <p:cNvPr id="1391" name="Google Shape;1391;p3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63</a:t>
            </a:fld>
            <a:endParaRPr/>
          </a:p>
        </p:txBody>
      </p:sp>
      <p:sp>
        <p:nvSpPr>
          <p:cNvPr id="1392" name="Google Shape;1392;p32"/>
          <p:cNvSpPr txBox="1">
            <a:spLocks noGrp="1"/>
          </p:cNvSpPr>
          <p:nvPr>
            <p:ph type="body" idx="4294967295"/>
          </p:nvPr>
        </p:nvSpPr>
        <p:spPr>
          <a:xfrm>
            <a:off x="467513" y="1268550"/>
            <a:ext cx="82089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temperature data from the cooking base area </a:t>
            </a:r>
            <a:b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(sensor S1)</a:t>
            </a:r>
            <a:endParaRPr/>
          </a:p>
        </p:txBody>
      </p:sp>
      <p:sp>
        <p:nvSpPr>
          <p:cNvPr id="1393" name="Google Shape;1393;p32"/>
          <p:cNvSpPr txBox="1"/>
          <p:nvPr/>
        </p:nvSpPr>
        <p:spPr>
          <a:xfrm>
            <a:off x="497797" y="2312219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4" name="Google Shape;1394;p32"/>
          <p:cNvSpPr txBox="1"/>
          <p:nvPr/>
        </p:nvSpPr>
        <p:spPr>
          <a:xfrm>
            <a:off x="497797" y="2849840"/>
            <a:ext cx="8139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filter()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function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applied to tags selects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only the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table(s)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of your interest from all the possible tables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d82f6e44ba_0_2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400" name="Google Shape;1400;gd82f6e44ba_0_2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64</a:t>
            </a:fld>
            <a:endParaRPr/>
          </a:p>
        </p:txBody>
      </p:sp>
      <p:pic>
        <p:nvPicPr>
          <p:cNvPr id="1401" name="Google Shape;1401;gd82f6e44ba_0_27" descr="Picture 4"/>
          <p:cNvPicPr preferRelativeResize="0"/>
          <p:nvPr/>
        </p:nvPicPr>
        <p:blipFill rotWithShape="1">
          <a:blip r:embed="rId3">
            <a:alphaModFix/>
          </a:blip>
          <a:srcRect t="21543" b="14356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3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407" name="Google Shape;1407;p3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65</a:t>
            </a:fld>
            <a:endParaRPr/>
          </a:p>
        </p:txBody>
      </p:sp>
      <p:pic>
        <p:nvPicPr>
          <p:cNvPr id="1408" name="Google Shape;1408;p33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9" name="Google Shape;1409;p33"/>
          <p:cNvGrpSpPr/>
          <p:nvPr/>
        </p:nvGrpSpPr>
        <p:grpSpPr>
          <a:xfrm>
            <a:off x="8001179" y="3789977"/>
            <a:ext cx="914401" cy="914401"/>
            <a:chOff x="0" y="0"/>
            <a:chExt cx="914400" cy="914400"/>
          </a:xfrm>
        </p:grpSpPr>
        <p:sp>
          <p:nvSpPr>
            <p:cNvPr id="1410" name="Google Shape;1410;p33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33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p3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417" name="Google Shape;1417;p3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66</a:t>
            </a:fld>
            <a:endParaRPr/>
          </a:p>
        </p:txBody>
      </p:sp>
      <p:sp>
        <p:nvSpPr>
          <p:cNvPr id="1418" name="Google Shape;1418;p34"/>
          <p:cNvSpPr txBox="1">
            <a:spLocks noGrp="1"/>
          </p:cNvSpPr>
          <p:nvPr>
            <p:ph type="body" idx="4294967295"/>
          </p:nvPr>
        </p:nvSpPr>
        <p:spPr>
          <a:xfrm>
            <a:off x="467550" y="12530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Filter by value</a:t>
            </a:r>
            <a:endParaRPr/>
          </a:p>
        </p:txBody>
      </p:sp>
      <p:pic>
        <p:nvPicPr>
          <p:cNvPr id="1419" name="Google Shape;1419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3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Task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5" name="Google Shape;1425;p3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67</a:t>
            </a:fld>
            <a:endParaRPr/>
          </a:p>
        </p:txBody>
      </p:sp>
      <p:sp>
        <p:nvSpPr>
          <p:cNvPr id="1426" name="Google Shape;1426;p35"/>
          <p:cNvSpPr txBox="1">
            <a:spLocks noGrp="1"/>
          </p:cNvSpPr>
          <p:nvPr>
            <p:ph type="body" idx="4294967295"/>
          </p:nvPr>
        </p:nvSpPr>
        <p:spPr>
          <a:xfrm>
            <a:off x="467513" y="1268550"/>
            <a:ext cx="82089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measurements from the cooking base area (sensor S1) with a temperature under 300°</a:t>
            </a:r>
            <a:endParaRPr/>
          </a:p>
        </p:txBody>
      </p:sp>
      <p:sp>
        <p:nvSpPr>
          <p:cNvPr id="1427" name="Google Shape;1427;p35"/>
          <p:cNvSpPr txBox="1"/>
          <p:nvPr/>
        </p:nvSpPr>
        <p:spPr>
          <a:xfrm>
            <a:off x="497797" y="2312219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8" name="Google Shape;1428;p35"/>
          <p:cNvSpPr txBox="1"/>
          <p:nvPr/>
        </p:nvSpPr>
        <p:spPr>
          <a:xfrm>
            <a:off x="497797" y="2849840"/>
            <a:ext cx="8139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filter()</a:t>
            </a:r>
            <a:r>
              <a:rPr lang="en-US" sz="2100" b="0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function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applied to values selects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only the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row(s)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of your interest from all the possible tables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d82f6e44ba_0_3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434" name="Google Shape;1434;gd82f6e44ba_0_3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68</a:t>
            </a:fld>
            <a:endParaRPr/>
          </a:p>
        </p:txBody>
      </p:sp>
      <p:pic>
        <p:nvPicPr>
          <p:cNvPr id="1435" name="Google Shape;1435;gd82f6e44ba_0_39" descr="Picture 4"/>
          <p:cNvPicPr preferRelativeResize="0"/>
          <p:nvPr/>
        </p:nvPicPr>
        <p:blipFill rotWithShape="1">
          <a:blip r:embed="rId3">
            <a:alphaModFix/>
          </a:blip>
          <a:srcRect t="21543" b="14356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36"/>
          <p:cNvSpPr txBox="1">
            <a:spLocks noGrp="1"/>
          </p:cNvSpPr>
          <p:nvPr>
            <p:ph type="title"/>
          </p:nvPr>
        </p:nvSpPr>
        <p:spPr>
          <a:xfrm>
            <a:off x="556299" y="1986322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Shaping and Processing</a:t>
            </a:r>
            <a:endParaRPr/>
          </a:p>
        </p:txBody>
      </p:sp>
      <p:sp>
        <p:nvSpPr>
          <p:cNvPr id="1441" name="Google Shape;1441;p3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69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Why Flux?</a:t>
            </a:r>
            <a:endParaRPr/>
          </a:p>
        </p:txBody>
      </p:sp>
      <p:sp>
        <p:nvSpPr>
          <p:cNvPr id="83" name="Google Shape;83;p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</a:t>
            </a:fld>
            <a:endParaRPr/>
          </a:p>
        </p:txBody>
      </p:sp>
      <p:sp>
        <p:nvSpPr>
          <p:cNvPr id="84" name="Google Shape;84;p6"/>
          <p:cNvSpPr txBox="1"/>
          <p:nvPr/>
        </p:nvSpPr>
        <p:spPr>
          <a:xfrm>
            <a:off x="618501" y="3478903"/>
            <a:ext cx="3730252" cy="396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ADF6"/>
              </a:buClr>
              <a:buSzPts val="2000"/>
              <a:buFont typeface="Rubik"/>
              <a:buNone/>
            </a:pPr>
            <a:r>
              <a:rPr lang="en-US" sz="2000" b="0" i="0" u="none" strike="noStrike" cap="none">
                <a:solidFill>
                  <a:srgbClr val="22ADF6"/>
                </a:solidFill>
                <a:latin typeface="Rubik"/>
                <a:ea typeface="Rubik"/>
                <a:cs typeface="Rubik"/>
                <a:sym typeface="Rubik"/>
              </a:rPr>
              <a:t>– Paul Dix - CTO InfluxData</a:t>
            </a:r>
            <a:endParaRPr sz="2000" b="0" i="0" u="none" strike="noStrike" cap="none">
              <a:solidFill>
                <a:srgbClr val="22ADF6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5" name="Google Shape;85;p6"/>
          <p:cNvSpPr txBox="1"/>
          <p:nvPr/>
        </p:nvSpPr>
        <p:spPr>
          <a:xfrm>
            <a:off x="618501" y="1664597"/>
            <a:ext cx="7352722" cy="130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b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I don't want to have to write query code in one language and processing code in another language.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3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47" name="Google Shape;1447;p3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70</a:t>
            </a:fld>
            <a:endParaRPr/>
          </a:p>
        </p:txBody>
      </p:sp>
      <p:sp>
        <p:nvSpPr>
          <p:cNvPr id="1448" name="Google Shape;1448;p37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</p:txBody>
      </p:sp>
      <p:sp>
        <p:nvSpPr>
          <p:cNvPr id="1449" name="Google Shape;1449;p37"/>
          <p:cNvSpPr txBox="1"/>
          <p:nvPr/>
        </p:nvSpPr>
        <p:spPr>
          <a:xfrm>
            <a:off x="3906349" y="1606191"/>
            <a:ext cx="4840238" cy="2160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8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55" name="Google Shape;1455;p8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71</a:t>
            </a:fld>
            <a:endParaRPr/>
          </a:p>
        </p:txBody>
      </p:sp>
      <p:sp>
        <p:nvSpPr>
          <p:cNvPr id="1456" name="Google Shape;1456;p86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</p:txBody>
      </p:sp>
      <p:sp>
        <p:nvSpPr>
          <p:cNvPr id="1457" name="Google Shape;1457;p86"/>
          <p:cNvSpPr txBox="1"/>
          <p:nvPr/>
        </p:nvSpPr>
        <p:spPr>
          <a:xfrm>
            <a:off x="3906349" y="1606191"/>
            <a:ext cx="4840200" cy="27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["_field"])</a:t>
            </a:r>
            <a:endParaRPr sz="1400" b="0" i="0" u="none" strike="noStrike" cap="none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8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63" name="Google Shape;1463;p8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72</a:t>
            </a:fld>
            <a:endParaRPr/>
          </a:p>
        </p:txBody>
      </p:sp>
      <p:sp>
        <p:nvSpPr>
          <p:cNvPr id="1464" name="Google Shape;1464;p87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CCFF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CCFF"/>
                </a:solidFill>
              </a:rPr>
              <a:t>processing</a:t>
            </a:r>
            <a:endParaRPr>
              <a:solidFill>
                <a:srgbClr val="00CCFF"/>
              </a:solidFill>
            </a:endParaRPr>
          </a:p>
        </p:txBody>
      </p:sp>
      <p:sp>
        <p:nvSpPr>
          <p:cNvPr id="1465" name="Google Shape;1465;p87"/>
          <p:cNvSpPr txBox="1"/>
          <p:nvPr/>
        </p:nvSpPr>
        <p:spPr>
          <a:xfrm>
            <a:off x="3906349" y="1606191"/>
            <a:ext cx="4840200" cy="27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["_field"])</a:t>
            </a:r>
            <a:endParaRPr sz="1400" b="0" i="0" u="none" strike="noStrike" cap="none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38"/>
          <p:cNvSpPr/>
          <p:nvPr/>
        </p:nvSpPr>
        <p:spPr>
          <a:xfrm>
            <a:off x="373486" y="2828121"/>
            <a:ext cx="1648498" cy="218942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1" name="Google Shape;1471;p38"/>
          <p:cNvSpPr/>
          <p:nvPr/>
        </p:nvSpPr>
        <p:spPr>
          <a:xfrm>
            <a:off x="373486" y="1548120"/>
            <a:ext cx="1648498" cy="218942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2" name="Google Shape;1472;p38"/>
          <p:cNvSpPr/>
          <p:nvPr/>
        </p:nvSpPr>
        <p:spPr>
          <a:xfrm>
            <a:off x="373486" y="3233897"/>
            <a:ext cx="1648498" cy="218942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38"/>
          <p:cNvSpPr/>
          <p:nvPr/>
        </p:nvSpPr>
        <p:spPr>
          <a:xfrm>
            <a:off x="373486" y="4184048"/>
            <a:ext cx="1648498" cy="218942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4" name="Google Shape;1474;p38"/>
          <p:cNvSpPr/>
          <p:nvPr/>
        </p:nvSpPr>
        <p:spPr>
          <a:xfrm>
            <a:off x="3790064" y="3562725"/>
            <a:ext cx="1527525" cy="975765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5" name="Google Shape;1475;p38"/>
          <p:cNvSpPr/>
          <p:nvPr/>
        </p:nvSpPr>
        <p:spPr>
          <a:xfrm>
            <a:off x="373486" y="1740991"/>
            <a:ext cx="1648498" cy="218942"/>
          </a:xfrm>
          <a:prstGeom prst="rect">
            <a:avLst/>
          </a:prstGeom>
          <a:solidFill>
            <a:srgbClr val="FF4E47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6" name="Google Shape;1476;p38"/>
          <p:cNvSpPr/>
          <p:nvPr/>
        </p:nvSpPr>
        <p:spPr>
          <a:xfrm>
            <a:off x="373486" y="2602528"/>
            <a:ext cx="1648498" cy="218942"/>
          </a:xfrm>
          <a:prstGeom prst="rect">
            <a:avLst/>
          </a:prstGeom>
          <a:solidFill>
            <a:srgbClr val="FF4E47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7" name="Google Shape;1477;p38"/>
          <p:cNvSpPr/>
          <p:nvPr/>
        </p:nvSpPr>
        <p:spPr>
          <a:xfrm>
            <a:off x="373486" y="731327"/>
            <a:ext cx="1648498" cy="218942"/>
          </a:xfrm>
          <a:prstGeom prst="rect">
            <a:avLst/>
          </a:prstGeom>
          <a:solidFill>
            <a:srgbClr val="FF4E47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8" name="Google Shape;1478;p38"/>
          <p:cNvSpPr/>
          <p:nvPr/>
        </p:nvSpPr>
        <p:spPr>
          <a:xfrm>
            <a:off x="3719724" y="2267448"/>
            <a:ext cx="1648497" cy="624719"/>
          </a:xfrm>
          <a:prstGeom prst="rect">
            <a:avLst/>
          </a:prstGeom>
          <a:solidFill>
            <a:srgbClr val="FF4E47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9" name="Google Shape;1479;p38"/>
          <p:cNvSpPr/>
          <p:nvPr/>
        </p:nvSpPr>
        <p:spPr>
          <a:xfrm>
            <a:off x="373486" y="1978887"/>
            <a:ext cx="1648498" cy="218942"/>
          </a:xfrm>
          <a:prstGeom prst="rect">
            <a:avLst/>
          </a:prstGeom>
          <a:solidFill>
            <a:srgbClr val="92D050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38"/>
          <p:cNvSpPr/>
          <p:nvPr/>
        </p:nvSpPr>
        <p:spPr>
          <a:xfrm>
            <a:off x="3733791" y="1065876"/>
            <a:ext cx="1648497" cy="659077"/>
          </a:xfrm>
          <a:prstGeom prst="rect">
            <a:avLst/>
          </a:prstGeom>
          <a:solidFill>
            <a:schemeClr val="accent6">
              <a:alpha val="70588"/>
            </a:scheme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1" name="Google Shape;1481;p38"/>
          <p:cNvSpPr/>
          <p:nvPr/>
        </p:nvSpPr>
        <p:spPr>
          <a:xfrm>
            <a:off x="373486" y="3031009"/>
            <a:ext cx="1648498" cy="218942"/>
          </a:xfrm>
          <a:prstGeom prst="rect">
            <a:avLst/>
          </a:prstGeom>
          <a:solidFill>
            <a:srgbClr val="92D050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2" name="Google Shape;1482;p38"/>
          <p:cNvSpPr/>
          <p:nvPr/>
        </p:nvSpPr>
        <p:spPr>
          <a:xfrm>
            <a:off x="373486" y="950438"/>
            <a:ext cx="1648498" cy="218942"/>
          </a:xfrm>
          <a:prstGeom prst="rect">
            <a:avLst/>
          </a:prstGeom>
          <a:solidFill>
            <a:srgbClr val="92D050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3" name="Google Shape;1483;p38"/>
          <p:cNvSpPr/>
          <p:nvPr/>
        </p:nvSpPr>
        <p:spPr>
          <a:xfrm>
            <a:off x="371274" y="3965107"/>
            <a:ext cx="1648498" cy="218942"/>
          </a:xfrm>
          <a:prstGeom prst="rect">
            <a:avLst/>
          </a:prstGeom>
          <a:solidFill>
            <a:srgbClr val="92D050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38"/>
          <p:cNvSpPr/>
          <p:nvPr/>
        </p:nvSpPr>
        <p:spPr>
          <a:xfrm>
            <a:off x="7170401" y="1724953"/>
            <a:ext cx="1648497" cy="281355"/>
          </a:xfrm>
          <a:prstGeom prst="rect">
            <a:avLst/>
          </a:prstGeom>
          <a:solidFill>
            <a:schemeClr val="accent6">
              <a:alpha val="70588"/>
            </a:scheme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5" name="Google Shape;1485;p38"/>
          <p:cNvSpPr/>
          <p:nvPr/>
        </p:nvSpPr>
        <p:spPr>
          <a:xfrm>
            <a:off x="7170401" y="2514525"/>
            <a:ext cx="1648497" cy="218942"/>
          </a:xfrm>
          <a:prstGeom prst="rect">
            <a:avLst/>
          </a:prstGeom>
          <a:solidFill>
            <a:srgbClr val="FF4E47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6" name="Google Shape;1486;p38"/>
          <p:cNvSpPr/>
          <p:nvPr/>
        </p:nvSpPr>
        <p:spPr>
          <a:xfrm>
            <a:off x="7170401" y="3368616"/>
            <a:ext cx="1648497" cy="325814"/>
          </a:xfrm>
          <a:prstGeom prst="rect">
            <a:avLst/>
          </a:prstGeom>
          <a:solidFill>
            <a:srgbClr val="00B0F0">
              <a:alpha val="70588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7" name="Google Shape;1487;p38" descr="Picture 8"/>
          <p:cNvPicPr preferRelativeResize="0"/>
          <p:nvPr/>
        </p:nvPicPr>
        <p:blipFill rotWithShape="1">
          <a:blip r:embed="rId3">
            <a:alphaModFix/>
          </a:blip>
          <a:srcRect l="37506" t="25439" b="19744"/>
          <a:stretch/>
        </p:blipFill>
        <p:spPr>
          <a:xfrm>
            <a:off x="2267858" y="635229"/>
            <a:ext cx="6750641" cy="40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8" name="Google Shape;1488;p3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73</a:t>
            </a:fld>
            <a:endParaRPr/>
          </a:p>
        </p:txBody>
      </p:sp>
      <p:pic>
        <p:nvPicPr>
          <p:cNvPr id="1489" name="Google Shape;1489;p38" descr="Picture 26"/>
          <p:cNvPicPr preferRelativeResize="0"/>
          <p:nvPr/>
        </p:nvPicPr>
        <p:blipFill rotWithShape="1">
          <a:blip r:embed="rId3">
            <a:alphaModFix/>
          </a:blip>
          <a:srcRect l="17840" t="64531" r="63450" b="21614"/>
          <a:stretch/>
        </p:blipFill>
        <p:spPr>
          <a:xfrm>
            <a:off x="167836" y="284484"/>
            <a:ext cx="2022141" cy="102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0" name="Google Shape;1490;p38" descr="Picture 27"/>
          <p:cNvPicPr preferRelativeResize="0"/>
          <p:nvPr/>
        </p:nvPicPr>
        <p:blipFill rotWithShape="1">
          <a:blip r:embed="rId3">
            <a:alphaModFix/>
          </a:blip>
          <a:srcRect l="17840" t="25439" r="64156" b="43064"/>
          <a:stretch/>
        </p:blipFill>
        <p:spPr>
          <a:xfrm>
            <a:off x="182934" y="1049682"/>
            <a:ext cx="1944574" cy="2331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1" name="Google Shape;1491;p38" descr="Picture 28"/>
          <p:cNvPicPr preferRelativeResize="0"/>
          <p:nvPr/>
        </p:nvPicPr>
        <p:blipFill rotWithShape="1">
          <a:blip r:embed="rId3">
            <a:alphaModFix/>
          </a:blip>
          <a:srcRect l="17839" t="62474" r="63071" b="19744"/>
          <a:stretch/>
        </p:blipFill>
        <p:spPr>
          <a:xfrm>
            <a:off x="182934" y="3377260"/>
            <a:ext cx="2061656" cy="1315990"/>
          </a:xfrm>
          <a:prstGeom prst="rect">
            <a:avLst/>
          </a:prstGeom>
          <a:noFill/>
          <a:ln>
            <a:noFill/>
          </a:ln>
        </p:spPr>
      </p:pic>
      <p:sp>
        <p:nvSpPr>
          <p:cNvPr id="1492" name="Google Shape;1492;p38"/>
          <p:cNvSpPr/>
          <p:nvPr/>
        </p:nvSpPr>
        <p:spPr>
          <a:xfrm rot="10800000" flipH="1">
            <a:off x="3714191" y="1608205"/>
            <a:ext cx="1627673" cy="13038"/>
          </a:xfrm>
          <a:custGeom>
            <a:avLst/>
            <a:gdLst/>
            <a:ahLst/>
            <a:cxnLst/>
            <a:rect l="l" t="t" r="r" b="b"/>
            <a:pathLst>
              <a:path w="21600" h="14863" extrusionOk="0">
                <a:moveTo>
                  <a:pt x="0" y="12455"/>
                </a:moveTo>
                <a:cubicBezTo>
                  <a:pt x="257" y="21141"/>
                  <a:pt x="8556" y="3690"/>
                  <a:pt x="12156" y="1615"/>
                </a:cubicBezTo>
                <a:cubicBezTo>
                  <a:pt x="15757" y="-459"/>
                  <a:pt x="14835" y="3613"/>
                  <a:pt x="21600" y="0"/>
                </a:cubicBezTo>
              </a:path>
            </a:pathLst>
          </a:custGeom>
          <a:noFill/>
          <a:ln w="25400" cap="flat" cmpd="sng">
            <a:solidFill>
              <a:srgbClr val="B5B5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d5be0fe6f6_0_8"/>
          <p:cNvSpPr txBox="1">
            <a:spLocks noGrp="1"/>
          </p:cNvSpPr>
          <p:nvPr>
            <p:ph type="title"/>
          </p:nvPr>
        </p:nvSpPr>
        <p:spPr>
          <a:xfrm>
            <a:off x="556300" y="1986325"/>
            <a:ext cx="6200100" cy="8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333"/>
              <a:buFont typeface="Arial"/>
              <a:buNone/>
            </a:pPr>
            <a:r>
              <a:rPr lang="en-US"/>
              <a:t>Exploring flux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985"/>
              <a:buFont typeface="Arial"/>
              <a:buNone/>
            </a:pPr>
            <a:r>
              <a:rPr lang="en-US" sz="3550"/>
              <a:t>Shaping with group </a:t>
            </a:r>
            <a:endParaRPr sz="355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985"/>
              <a:buFont typeface="Arial"/>
              <a:buNone/>
            </a:pPr>
            <a:r>
              <a:rPr lang="en-US" sz="3550"/>
              <a:t>Processing with aggregators and selectors</a:t>
            </a:r>
            <a:endParaRPr sz="355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endParaRPr/>
          </a:p>
        </p:txBody>
      </p:sp>
      <p:sp>
        <p:nvSpPr>
          <p:cNvPr id="1498" name="Google Shape;1498;gd5be0fe6f6_0_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74</a:t>
            </a:fld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03" name="Google Shape;1503;p40"/>
          <p:cNvGraphicFramePr/>
          <p:nvPr/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04" name="Google Shape;1504;p40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05" name="Google Shape;1505;p40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06" name="Google Shape;1506;p40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07" name="Google Shape;1507;p4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75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88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3" name="Google Shape;1513;p88"/>
          <p:cNvSpPr txBox="1"/>
          <p:nvPr/>
        </p:nvSpPr>
        <p:spPr>
          <a:xfrm>
            <a:off x="3160655" y="2108676"/>
            <a:ext cx="3411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14" name="Google Shape;1514;p88"/>
          <p:cNvGraphicFramePr/>
          <p:nvPr/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system]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15" name="Google Shape;1515;p88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16" name="Google Shape;1516;p88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17" name="Google Shape;1517;p88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18" name="Google Shape;1518;p8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76</a:t>
            </a:fld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p89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4" name="Google Shape;1524;p89"/>
          <p:cNvSpPr txBox="1"/>
          <p:nvPr/>
        </p:nvSpPr>
        <p:spPr>
          <a:xfrm>
            <a:off x="3160655" y="2108676"/>
            <a:ext cx="3411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25" name="Google Shape;1525;p89"/>
          <p:cNvGraphicFramePr/>
          <p:nvPr/>
        </p:nvGraphicFramePr>
        <p:xfrm>
          <a:off x="6066011" y="1231167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26" name="Google Shape;1526;p89"/>
          <p:cNvGraphicFramePr/>
          <p:nvPr/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system]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27" name="Google Shape;1527;p89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28" name="Google Shape;1528;p89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29" name="Google Shape;1529;p89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30" name="Google Shape;1530;p8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77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p90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36" name="Google Shape;1536;p90"/>
          <p:cNvGraphicFramePr/>
          <p:nvPr/>
        </p:nvGraphicFramePr>
        <p:xfrm>
          <a:off x="6066011" y="1231167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37" name="Google Shape;1537;p90"/>
          <p:cNvGraphicFramePr/>
          <p:nvPr/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system]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38" name="Google Shape;1538;p90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39" name="Google Shape;1539;p90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40" name="Google Shape;1540;p90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41" name="Google Shape;1541;p90"/>
          <p:cNvGraphicFramePr/>
          <p:nvPr/>
        </p:nvGraphicFramePr>
        <p:xfrm>
          <a:off x="6066011" y="3120127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42" name="Google Shape;1542;p9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78</a:t>
            </a:fld>
            <a:endParaRPr/>
          </a:p>
        </p:txBody>
      </p:sp>
      <p:sp>
        <p:nvSpPr>
          <p:cNvPr id="1543" name="Google Shape;1543;p90"/>
          <p:cNvSpPr txBox="1"/>
          <p:nvPr/>
        </p:nvSpPr>
        <p:spPr>
          <a:xfrm>
            <a:off x="3160655" y="2108676"/>
            <a:ext cx="3411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4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49" name="Google Shape;1549;p4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79</a:t>
            </a:fld>
            <a:endParaRPr/>
          </a:p>
        </p:txBody>
      </p:sp>
      <p:graphicFrame>
        <p:nvGraphicFramePr>
          <p:cNvPr id="1550" name="Google Shape;1550;p41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51" name="Google Shape;1551;p41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</a:t>
            </a:r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</a:t>
            </a:fld>
            <a:endParaRPr/>
          </a:p>
        </p:txBody>
      </p:sp>
      <p:sp>
        <p:nvSpPr>
          <p:cNvPr id="92" name="Google Shape;92;p7"/>
          <p:cNvSpPr txBox="1"/>
          <p:nvPr/>
        </p:nvSpPr>
        <p:spPr>
          <a:xfrm>
            <a:off x="-496032" y="1542279"/>
            <a:ext cx="10143302" cy="614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4851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484851"/>
                </a:solidFill>
                <a:latin typeface="Rubik Light"/>
                <a:ea typeface="Rubik Light"/>
                <a:cs typeface="Rubik Light"/>
                <a:sym typeface="Rubik Light"/>
              </a:rPr>
              <a:t>Flux Query Language?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7"/>
          <p:cNvSpPr txBox="1"/>
          <p:nvPr/>
        </p:nvSpPr>
        <p:spPr>
          <a:xfrm>
            <a:off x="-515697" y="1542279"/>
            <a:ext cx="10143302" cy="57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Flux</a:t>
            </a:r>
            <a:r>
              <a:rPr lang="en-US" sz="2800" b="0" i="0" u="none" strike="noStrike" cap="non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 Query </a:t>
            </a: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Language?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7"/>
          <p:cNvSpPr txBox="1"/>
          <p:nvPr/>
        </p:nvSpPr>
        <p:spPr>
          <a:xfrm>
            <a:off x="1953157" y="2797402"/>
            <a:ext cx="5180252" cy="359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Query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8E25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Process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8E25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7"/>
          <p:cNvSpPr txBox="1"/>
          <p:nvPr/>
        </p:nvSpPr>
        <p:spPr>
          <a:xfrm>
            <a:off x="-496032" y="3696263"/>
            <a:ext cx="10143302" cy="57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Flux</a:t>
            </a:r>
            <a:r>
              <a:rPr lang="en-US" sz="2800" b="0" i="0" u="none" strike="noStrike" cap="non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r>
              <a:rPr lang="en-US" sz="2800" b="0" i="0" u="none" strike="noStrike" cap="non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Data Scripting </a:t>
            </a: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Language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7"/>
          <p:cNvSpPr/>
          <p:nvPr/>
        </p:nvSpPr>
        <p:spPr>
          <a:xfrm>
            <a:off x="1499143" y="1795470"/>
            <a:ext cx="6113621" cy="256160"/>
          </a:xfrm>
          <a:custGeom>
            <a:avLst/>
            <a:gdLst/>
            <a:ahLst/>
            <a:cxnLst/>
            <a:rect l="l" t="t" r="r" b="b"/>
            <a:pathLst>
              <a:path w="21600" h="20054" extrusionOk="0">
                <a:moveTo>
                  <a:pt x="0" y="9219"/>
                </a:moveTo>
                <a:cubicBezTo>
                  <a:pt x="3423" y="384"/>
                  <a:pt x="6871" y="-1546"/>
                  <a:pt x="10307" y="1090"/>
                </a:cubicBezTo>
                <a:cubicBezTo>
                  <a:pt x="14076" y="3981"/>
                  <a:pt x="17829" y="20054"/>
                  <a:pt x="21600" y="20054"/>
                </a:cubicBezTo>
              </a:path>
            </a:pathLst>
          </a:custGeom>
          <a:noFill/>
          <a:ln w="28575" cap="flat" cmpd="sng">
            <a:solidFill>
              <a:srgbClr val="C13B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91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7" name="Google Shape;1557;p91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8" name="Google Shape;1558;p9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59" name="Google Shape;1559;p91"/>
          <p:cNvSpPr txBox="1">
            <a:spLocks noGrp="1"/>
          </p:cNvSpPr>
          <p:nvPr>
            <p:ph type="sldNum" idx="12"/>
          </p:nvPr>
        </p:nvSpPr>
        <p:spPr>
          <a:xfrm>
            <a:off x="8767025" y="484202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80</a:t>
            </a:fld>
            <a:endParaRPr/>
          </a:p>
        </p:txBody>
      </p:sp>
      <p:graphicFrame>
        <p:nvGraphicFramePr>
          <p:cNvPr id="1560" name="Google Shape;1560;p91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61" name="Google Shape;1561;p91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92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7" name="Google Shape;1567;p92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8" name="Google Shape;1568;p9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69" name="Google Shape;1569;p9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81</a:t>
            </a:fld>
            <a:endParaRPr/>
          </a:p>
        </p:txBody>
      </p:sp>
      <p:graphicFrame>
        <p:nvGraphicFramePr>
          <p:cNvPr id="1570" name="Google Shape;1570;p92"/>
          <p:cNvGraphicFramePr/>
          <p:nvPr/>
        </p:nvGraphicFramePr>
        <p:xfrm>
          <a:off x="6255780" y="2004824"/>
          <a:ext cx="1913425" cy="8800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86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40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71" name="Google Shape;1571;p92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72" name="Google Shape;1572;p92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93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8" name="Google Shape;1578;p93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9" name="Google Shape;1579;p9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80" name="Google Shape;1580;p9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82</a:t>
            </a:fld>
            <a:endParaRPr/>
          </a:p>
        </p:txBody>
      </p:sp>
      <p:graphicFrame>
        <p:nvGraphicFramePr>
          <p:cNvPr id="1581" name="Google Shape;1581;p93"/>
          <p:cNvGraphicFramePr/>
          <p:nvPr/>
        </p:nvGraphicFramePr>
        <p:xfrm>
          <a:off x="6255780" y="2004824"/>
          <a:ext cx="1913425" cy="8800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86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40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82" name="Google Shape;1582;p93"/>
          <p:cNvGraphicFramePr/>
          <p:nvPr/>
        </p:nvGraphicFramePr>
        <p:xfrm>
          <a:off x="6255782" y="3013735"/>
          <a:ext cx="1913425" cy="8686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82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180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83" name="Google Shape;1583;p93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84" name="Google Shape;1584;p93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94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0" name="Google Shape;1590;p94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1" name="Google Shape;1591;p9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92" name="Google Shape;1592;p9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83</a:t>
            </a:fld>
            <a:endParaRPr/>
          </a:p>
        </p:txBody>
      </p:sp>
      <p:sp>
        <p:nvSpPr>
          <p:cNvPr id="1593" name="Google Shape;1593;p94"/>
          <p:cNvSpPr txBox="1"/>
          <p:nvPr/>
        </p:nvSpPr>
        <p:spPr>
          <a:xfrm>
            <a:off x="4229627" y="4107353"/>
            <a:ext cx="4792673" cy="350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time, _m and host columns get deleted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94" name="Google Shape;1594;p94"/>
          <p:cNvGraphicFramePr/>
          <p:nvPr/>
        </p:nvGraphicFramePr>
        <p:xfrm>
          <a:off x="6255780" y="2004824"/>
          <a:ext cx="1913425" cy="8800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86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40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95" name="Google Shape;1595;p94"/>
          <p:cNvGraphicFramePr/>
          <p:nvPr/>
        </p:nvGraphicFramePr>
        <p:xfrm>
          <a:off x="6255782" y="3013735"/>
          <a:ext cx="1913425" cy="8686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82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180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96" name="Google Shape;1596;p94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97" name="Google Shape;1597;p94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603" name="Google Shape;1603;p42"/>
          <p:cNvSpPr txBox="1">
            <a:spLocks noGrp="1"/>
          </p:cNvSpPr>
          <p:nvPr>
            <p:ph type="sldNum" idx="12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84</a:t>
            </a:fld>
            <a:endParaRPr/>
          </a:p>
        </p:txBody>
      </p:sp>
      <p:graphicFrame>
        <p:nvGraphicFramePr>
          <p:cNvPr id="1604" name="Google Shape;1604;p42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605" name="Google Shape;1605;p42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d83d5bbceb_0_1000"/>
          <p:cNvSpPr/>
          <p:nvPr/>
        </p:nvSpPr>
        <p:spPr>
          <a:xfrm rot="5400000">
            <a:off x="4204790" y="1586355"/>
            <a:ext cx="721116" cy="27062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878"/>
                </a:moveTo>
                <a:lnTo>
                  <a:pt x="10800" y="0"/>
                </a:lnTo>
                <a:lnTo>
                  <a:pt x="21600" y="2878"/>
                </a:lnTo>
                <a:lnTo>
                  <a:pt x="16200" y="2878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87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gd83d5bbceb_0_1000"/>
          <p:cNvSpPr txBox="1"/>
          <p:nvPr/>
        </p:nvSpPr>
        <p:spPr>
          <a:xfrm>
            <a:off x="3507816" y="2177857"/>
            <a:ext cx="22689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last()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gd83d5bbceb_0_100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613" name="Google Shape;1613;gd83d5bbceb_0_1000"/>
          <p:cNvSpPr txBox="1">
            <a:spLocks noGrp="1"/>
          </p:cNvSpPr>
          <p:nvPr>
            <p:ph type="sldNum" idx="12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85</a:t>
            </a:fld>
            <a:endParaRPr/>
          </a:p>
        </p:txBody>
      </p:sp>
      <p:graphicFrame>
        <p:nvGraphicFramePr>
          <p:cNvPr id="1614" name="Google Shape;1614;gd83d5bbceb_0_1000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615" name="Google Shape;1615;gd83d5bbceb_0_1000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gd83d5bbceb_0_1011"/>
          <p:cNvSpPr/>
          <p:nvPr/>
        </p:nvSpPr>
        <p:spPr>
          <a:xfrm rot="5400000">
            <a:off x="4204790" y="1586355"/>
            <a:ext cx="721116" cy="27062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878"/>
                </a:moveTo>
                <a:lnTo>
                  <a:pt x="10800" y="0"/>
                </a:lnTo>
                <a:lnTo>
                  <a:pt x="21600" y="2878"/>
                </a:lnTo>
                <a:lnTo>
                  <a:pt x="16200" y="2878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87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1" name="Google Shape;1621;gd83d5bbceb_0_1011"/>
          <p:cNvSpPr txBox="1"/>
          <p:nvPr/>
        </p:nvSpPr>
        <p:spPr>
          <a:xfrm>
            <a:off x="3507816" y="2177857"/>
            <a:ext cx="22689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last()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2" name="Google Shape;1622;gd83d5bbceb_0_101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623" name="Google Shape;1623;gd83d5bbceb_0_1011"/>
          <p:cNvSpPr txBox="1">
            <a:spLocks noGrp="1"/>
          </p:cNvSpPr>
          <p:nvPr>
            <p:ph type="sldNum" idx="12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86</a:t>
            </a:fld>
            <a:endParaRPr/>
          </a:p>
        </p:txBody>
      </p:sp>
      <p:graphicFrame>
        <p:nvGraphicFramePr>
          <p:cNvPr id="1624" name="Google Shape;1624;gd83d5bbceb_0_1011"/>
          <p:cNvGraphicFramePr/>
          <p:nvPr/>
        </p:nvGraphicFramePr>
        <p:xfrm>
          <a:off x="5988818" y="2004824"/>
          <a:ext cx="3155150" cy="8800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3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4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6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25" name="Google Shape;1625;gd83d5bbceb_0_1011"/>
          <p:cNvGraphicFramePr/>
          <p:nvPr/>
        </p:nvGraphicFramePr>
        <p:xfrm>
          <a:off x="5988818" y="3013735"/>
          <a:ext cx="3155175" cy="8800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7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4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6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26" name="Google Shape;1626;gd83d5bbceb_0_1011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627" name="Google Shape;1627;gd83d5bbceb_0_1011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{788BAF5E-D997-462C-AEAA-7C5BC5FCD69E}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4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633" name="Google Shape;1633;p4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87</a:t>
            </a:fld>
            <a:endParaRPr/>
          </a:p>
        </p:txBody>
      </p:sp>
      <p:pic>
        <p:nvPicPr>
          <p:cNvPr id="1634" name="Google Shape;1634;p43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5" name="Google Shape;1635;p43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1636" name="Google Shape;1636;p43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43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4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643" name="Google Shape;1643;p44"/>
          <p:cNvSpPr txBox="1">
            <a:spLocks noGrp="1"/>
          </p:cNvSpPr>
          <p:nvPr>
            <p:ph type="sldNum" idx="12"/>
          </p:nvPr>
        </p:nvSpPr>
        <p:spPr>
          <a:xfrm>
            <a:off x="8574225" y="4842025"/>
            <a:ext cx="417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88</a:t>
            </a:fld>
            <a:endParaRPr/>
          </a:p>
        </p:txBody>
      </p:sp>
      <p:sp>
        <p:nvSpPr>
          <p:cNvPr id="1644" name="Google Shape;1644;p44"/>
          <p:cNvSpPr txBox="1">
            <a:spLocks noGrp="1"/>
          </p:cNvSpPr>
          <p:nvPr>
            <p:ph type="body" idx="4294967295"/>
          </p:nvPr>
        </p:nvSpPr>
        <p:spPr>
          <a:xfrm>
            <a:off x="467550" y="12446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Function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group()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Aggregates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Selectors</a:t>
            </a:r>
            <a:endParaRPr/>
          </a:p>
        </p:txBody>
      </p:sp>
      <p:pic>
        <p:nvPicPr>
          <p:cNvPr id="1645" name="Google Shape;1645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4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1651" name="Google Shape;1651;p4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89</a:t>
            </a:fld>
            <a:endParaRPr/>
          </a:p>
        </p:txBody>
      </p:sp>
      <p:sp>
        <p:nvSpPr>
          <p:cNvPr id="1652" name="Google Shape;1652;p45"/>
          <p:cNvSpPr txBox="1">
            <a:spLocks noGrp="1"/>
          </p:cNvSpPr>
          <p:nvPr>
            <p:ph type="body" idx="4294967295"/>
          </p:nvPr>
        </p:nvSpPr>
        <p:spPr>
          <a:xfrm>
            <a:off x="0" y="1103313"/>
            <a:ext cx="8208963" cy="1931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b="1">
                <a:solidFill>
                  <a:schemeClr val="accent3"/>
                </a:solidFill>
              </a:rPr>
              <a:t>Grouping + Aggregator</a:t>
            </a:r>
            <a:r>
              <a:rPr lang="en-US" b="0">
                <a:solidFill>
                  <a:srgbClr val="FFFFFF"/>
                </a:solidFill>
              </a:rPr>
              <a:t> - Extract the average temperature and the average humidity along the different stages of the linear pizza oven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b="1">
                <a:solidFill>
                  <a:schemeClr val="accent3"/>
                </a:solidFill>
              </a:rPr>
              <a:t>Selector</a:t>
            </a:r>
            <a:r>
              <a:rPr lang="en-US" b="0">
                <a:solidFill>
                  <a:srgbClr val="FFFFFF"/>
                </a:solidFill>
              </a:rPr>
              <a:t> - Extract the last humidity observation and the last temperature observation from the cooking base area</a:t>
            </a:r>
            <a:endParaRPr/>
          </a:p>
        </p:txBody>
      </p:sp>
      <p:sp>
        <p:nvSpPr>
          <p:cNvPr id="1653" name="Google Shape;1653;p45"/>
          <p:cNvSpPr txBox="1"/>
          <p:nvPr/>
        </p:nvSpPr>
        <p:spPr>
          <a:xfrm>
            <a:off x="497797" y="3025513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45"/>
          <p:cNvSpPr txBox="1"/>
          <p:nvPr/>
        </p:nvSpPr>
        <p:spPr>
          <a:xfrm>
            <a:off x="497797" y="3352120"/>
            <a:ext cx="8139748" cy="1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457200" marR="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lang="en-US" sz="2100" b="1" i="0" u="none" strike="noStrike" cap="none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Grouping </a:t>
            </a: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shape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tables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lang="en-US" sz="2100" b="1" i="0" u="none" strike="noStrike" cap="none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Aggregators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(e.g., mean) </a:t>
            </a: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compress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each table </a:t>
            </a: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row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lang="en-US" sz="2100" b="1" i="0" u="none" strike="noStrike" cap="none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Selectors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(e.g., last) select </a:t>
            </a: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specific row(s)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from each table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</a:t>
            </a:r>
            <a:endParaRPr/>
          </a:p>
        </p:txBody>
      </p:sp>
      <p:sp>
        <p:nvSpPr>
          <p:cNvPr id="102" name="Google Shape;102;p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</a:t>
            </a:fld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body" idx="4294967295"/>
          </p:nvPr>
        </p:nvSpPr>
        <p:spPr>
          <a:xfrm>
            <a:off x="462970" y="12700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952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Written to be: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Useable: easy to learn</a:t>
            </a:r>
            <a:endParaRPr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–"/>
            </a:pPr>
            <a:r>
              <a:rPr lang="en-US">
                <a:solidFill>
                  <a:srgbClr val="FFFFFF"/>
                </a:solidFill>
              </a:rPr>
              <a:t>Testable: queries are code</a:t>
            </a:r>
            <a:endParaRPr>
              <a:solidFill>
                <a:srgbClr val="FFFFFF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US">
                <a:solidFill>
                  <a:schemeClr val="lt1"/>
                </a:solidFill>
              </a:rPr>
              <a:t>Readable: developers read more code than we write</a:t>
            </a:r>
            <a:endParaRPr>
              <a:solidFill>
                <a:srgbClr val="FFFFFF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Extensible: developers can extend the language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Composable: developers can build onto the language</a:t>
            </a:r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gd82f6e44ba_0_4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660" name="Google Shape;1660;gd82f6e44ba_0_45"/>
          <p:cNvSpPr txBox="1">
            <a:spLocks noGrp="1"/>
          </p:cNvSpPr>
          <p:nvPr>
            <p:ph type="sldNum" idx="12"/>
          </p:nvPr>
        </p:nvSpPr>
        <p:spPr>
          <a:xfrm>
            <a:off x="8739478" y="4859475"/>
            <a:ext cx="252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90</a:t>
            </a:fld>
            <a:endParaRPr/>
          </a:p>
        </p:txBody>
      </p:sp>
      <p:pic>
        <p:nvPicPr>
          <p:cNvPr id="1661" name="Google Shape;1661;gd82f6e44ba_0_45" descr="Picture 4"/>
          <p:cNvPicPr preferRelativeResize="0"/>
          <p:nvPr/>
        </p:nvPicPr>
        <p:blipFill rotWithShape="1">
          <a:blip r:embed="rId3">
            <a:alphaModFix/>
          </a:blip>
          <a:srcRect t="21543" b="14356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46"/>
          <p:cNvSpPr txBox="1">
            <a:spLocks noGrp="1"/>
          </p:cNvSpPr>
          <p:nvPr>
            <p:ph type="title"/>
          </p:nvPr>
        </p:nvSpPr>
        <p:spPr>
          <a:xfrm>
            <a:off x="462845" y="2167215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Advanced Windowing</a:t>
            </a:r>
            <a:endParaRPr/>
          </a:p>
        </p:txBody>
      </p:sp>
      <p:sp>
        <p:nvSpPr>
          <p:cNvPr id="1667" name="Google Shape;1667;p4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91</a:t>
            </a:fld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4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Recall</a:t>
            </a:r>
            <a:endParaRPr/>
          </a:p>
        </p:txBody>
      </p:sp>
      <p:sp>
        <p:nvSpPr>
          <p:cNvPr id="1673" name="Google Shape;1673;p4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92</a:t>
            </a:fld>
            <a:endParaRPr/>
          </a:p>
        </p:txBody>
      </p:sp>
      <p:grpSp>
        <p:nvGrpSpPr>
          <p:cNvPr id="1674" name="Google Shape;1674;p47"/>
          <p:cNvGrpSpPr/>
          <p:nvPr/>
        </p:nvGrpSpPr>
        <p:grpSpPr>
          <a:xfrm>
            <a:off x="4317077" y="4408488"/>
            <a:ext cx="3856040" cy="203203"/>
            <a:chOff x="0" y="-1"/>
            <a:chExt cx="3856038" cy="203202"/>
          </a:xfrm>
        </p:grpSpPr>
        <p:sp>
          <p:nvSpPr>
            <p:cNvPr id="1675" name="Google Shape;1675;p47"/>
            <p:cNvSpPr/>
            <p:nvPr/>
          </p:nvSpPr>
          <p:spPr>
            <a:xfrm>
              <a:off x="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47"/>
            <p:cNvSpPr/>
            <p:nvPr/>
          </p:nvSpPr>
          <p:spPr>
            <a:xfrm>
              <a:off x="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47"/>
            <p:cNvSpPr/>
            <p:nvPr/>
          </p:nvSpPr>
          <p:spPr>
            <a:xfrm>
              <a:off x="12177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47"/>
            <p:cNvSpPr/>
            <p:nvPr/>
          </p:nvSpPr>
          <p:spPr>
            <a:xfrm>
              <a:off x="12177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47"/>
            <p:cNvSpPr/>
            <p:nvPr/>
          </p:nvSpPr>
          <p:spPr>
            <a:xfrm>
              <a:off x="243539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47"/>
            <p:cNvSpPr/>
            <p:nvPr/>
          </p:nvSpPr>
          <p:spPr>
            <a:xfrm>
              <a:off x="243539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47"/>
            <p:cNvSpPr/>
            <p:nvPr/>
          </p:nvSpPr>
          <p:spPr>
            <a:xfrm>
              <a:off x="365309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47"/>
            <p:cNvSpPr/>
            <p:nvPr/>
          </p:nvSpPr>
          <p:spPr>
            <a:xfrm>
              <a:off x="365309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47"/>
            <p:cNvSpPr/>
            <p:nvPr/>
          </p:nvSpPr>
          <p:spPr>
            <a:xfrm>
              <a:off x="48707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47"/>
            <p:cNvSpPr/>
            <p:nvPr/>
          </p:nvSpPr>
          <p:spPr>
            <a:xfrm>
              <a:off x="487078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47"/>
            <p:cNvSpPr/>
            <p:nvPr/>
          </p:nvSpPr>
          <p:spPr>
            <a:xfrm>
              <a:off x="852387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47"/>
            <p:cNvSpPr/>
            <p:nvPr/>
          </p:nvSpPr>
          <p:spPr>
            <a:xfrm>
              <a:off x="974157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47"/>
            <p:cNvSpPr/>
            <p:nvPr/>
          </p:nvSpPr>
          <p:spPr>
            <a:xfrm>
              <a:off x="608848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47"/>
            <p:cNvSpPr/>
            <p:nvPr/>
          </p:nvSpPr>
          <p:spPr>
            <a:xfrm>
              <a:off x="974157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47"/>
            <p:cNvSpPr/>
            <p:nvPr/>
          </p:nvSpPr>
          <p:spPr>
            <a:xfrm>
              <a:off x="60884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47"/>
            <p:cNvSpPr/>
            <p:nvPr/>
          </p:nvSpPr>
          <p:spPr>
            <a:xfrm>
              <a:off x="730618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47"/>
            <p:cNvSpPr/>
            <p:nvPr/>
          </p:nvSpPr>
          <p:spPr>
            <a:xfrm>
              <a:off x="852387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47"/>
            <p:cNvSpPr/>
            <p:nvPr/>
          </p:nvSpPr>
          <p:spPr>
            <a:xfrm>
              <a:off x="730618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47"/>
            <p:cNvSpPr/>
            <p:nvPr/>
          </p:nvSpPr>
          <p:spPr>
            <a:xfrm>
              <a:off x="1095926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47"/>
            <p:cNvSpPr/>
            <p:nvPr/>
          </p:nvSpPr>
          <p:spPr>
            <a:xfrm>
              <a:off x="1095926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47"/>
            <p:cNvSpPr/>
            <p:nvPr/>
          </p:nvSpPr>
          <p:spPr>
            <a:xfrm>
              <a:off x="133946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47"/>
            <p:cNvSpPr/>
            <p:nvPr/>
          </p:nvSpPr>
          <p:spPr>
            <a:xfrm>
              <a:off x="133946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47"/>
            <p:cNvSpPr/>
            <p:nvPr/>
          </p:nvSpPr>
          <p:spPr>
            <a:xfrm>
              <a:off x="121769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47"/>
            <p:cNvSpPr/>
            <p:nvPr/>
          </p:nvSpPr>
          <p:spPr>
            <a:xfrm>
              <a:off x="121769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47"/>
            <p:cNvSpPr/>
            <p:nvPr/>
          </p:nvSpPr>
          <p:spPr>
            <a:xfrm>
              <a:off x="1583005" y="-1"/>
              <a:ext cx="81181" cy="81282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47"/>
            <p:cNvSpPr/>
            <p:nvPr/>
          </p:nvSpPr>
          <p:spPr>
            <a:xfrm>
              <a:off x="1583005" y="121919"/>
              <a:ext cx="81181" cy="81281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47"/>
            <p:cNvSpPr/>
            <p:nvPr/>
          </p:nvSpPr>
          <p:spPr>
            <a:xfrm>
              <a:off x="1826544" y="-1"/>
              <a:ext cx="81181" cy="81282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47"/>
            <p:cNvSpPr/>
            <p:nvPr/>
          </p:nvSpPr>
          <p:spPr>
            <a:xfrm>
              <a:off x="1826544" y="121919"/>
              <a:ext cx="81181" cy="81281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47"/>
            <p:cNvSpPr/>
            <p:nvPr/>
          </p:nvSpPr>
          <p:spPr>
            <a:xfrm rot="10800000" flipH="1">
              <a:off x="2070083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47"/>
            <p:cNvSpPr/>
            <p:nvPr/>
          </p:nvSpPr>
          <p:spPr>
            <a:xfrm>
              <a:off x="2070083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47"/>
            <p:cNvSpPr/>
            <p:nvPr/>
          </p:nvSpPr>
          <p:spPr>
            <a:xfrm rot="10800000" flipH="1">
              <a:off x="2313622" y="0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47"/>
            <p:cNvSpPr/>
            <p:nvPr/>
          </p:nvSpPr>
          <p:spPr>
            <a:xfrm>
              <a:off x="2313622" y="121919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47"/>
            <p:cNvSpPr/>
            <p:nvPr/>
          </p:nvSpPr>
          <p:spPr>
            <a:xfrm>
              <a:off x="2191853" y="-1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47"/>
            <p:cNvSpPr/>
            <p:nvPr/>
          </p:nvSpPr>
          <p:spPr>
            <a:xfrm rot="10800000" flipH="1">
              <a:off x="2191853" y="121919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47"/>
            <p:cNvSpPr/>
            <p:nvPr/>
          </p:nvSpPr>
          <p:spPr>
            <a:xfrm rot="10800000" flipH="1">
              <a:off x="1461235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47"/>
            <p:cNvSpPr/>
            <p:nvPr/>
          </p:nvSpPr>
          <p:spPr>
            <a:xfrm>
              <a:off x="1461235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47"/>
            <p:cNvSpPr/>
            <p:nvPr/>
          </p:nvSpPr>
          <p:spPr>
            <a:xfrm rot="10800000" flipH="1">
              <a:off x="1704774" y="121919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47"/>
            <p:cNvSpPr/>
            <p:nvPr/>
          </p:nvSpPr>
          <p:spPr>
            <a:xfrm>
              <a:off x="1704774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47"/>
            <p:cNvSpPr/>
            <p:nvPr/>
          </p:nvSpPr>
          <p:spPr>
            <a:xfrm>
              <a:off x="1948313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47"/>
            <p:cNvSpPr/>
            <p:nvPr/>
          </p:nvSpPr>
          <p:spPr>
            <a:xfrm>
              <a:off x="1948313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47"/>
            <p:cNvSpPr/>
            <p:nvPr/>
          </p:nvSpPr>
          <p:spPr>
            <a:xfrm>
              <a:off x="2678931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47"/>
            <p:cNvSpPr/>
            <p:nvPr/>
          </p:nvSpPr>
          <p:spPr>
            <a:xfrm>
              <a:off x="2800701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47"/>
            <p:cNvSpPr/>
            <p:nvPr/>
          </p:nvSpPr>
          <p:spPr>
            <a:xfrm>
              <a:off x="2435392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47"/>
            <p:cNvSpPr/>
            <p:nvPr/>
          </p:nvSpPr>
          <p:spPr>
            <a:xfrm>
              <a:off x="2800701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47"/>
            <p:cNvSpPr/>
            <p:nvPr/>
          </p:nvSpPr>
          <p:spPr>
            <a:xfrm>
              <a:off x="2435392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47"/>
            <p:cNvSpPr/>
            <p:nvPr/>
          </p:nvSpPr>
          <p:spPr>
            <a:xfrm>
              <a:off x="2557161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47"/>
            <p:cNvSpPr/>
            <p:nvPr/>
          </p:nvSpPr>
          <p:spPr>
            <a:xfrm>
              <a:off x="2678931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47"/>
            <p:cNvSpPr/>
            <p:nvPr/>
          </p:nvSpPr>
          <p:spPr>
            <a:xfrm>
              <a:off x="2557161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47"/>
            <p:cNvSpPr/>
            <p:nvPr/>
          </p:nvSpPr>
          <p:spPr>
            <a:xfrm>
              <a:off x="2922470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47"/>
            <p:cNvSpPr/>
            <p:nvPr/>
          </p:nvSpPr>
          <p:spPr>
            <a:xfrm>
              <a:off x="2922470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47"/>
            <p:cNvSpPr/>
            <p:nvPr/>
          </p:nvSpPr>
          <p:spPr>
            <a:xfrm>
              <a:off x="3166009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47"/>
            <p:cNvSpPr/>
            <p:nvPr/>
          </p:nvSpPr>
          <p:spPr>
            <a:xfrm>
              <a:off x="3166009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47"/>
            <p:cNvSpPr/>
            <p:nvPr/>
          </p:nvSpPr>
          <p:spPr>
            <a:xfrm>
              <a:off x="3044240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47"/>
            <p:cNvSpPr/>
            <p:nvPr/>
          </p:nvSpPr>
          <p:spPr>
            <a:xfrm>
              <a:off x="3044240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47"/>
            <p:cNvSpPr/>
            <p:nvPr/>
          </p:nvSpPr>
          <p:spPr>
            <a:xfrm rot="10800000" flipH="1">
              <a:off x="3287779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47"/>
            <p:cNvSpPr/>
            <p:nvPr/>
          </p:nvSpPr>
          <p:spPr>
            <a:xfrm>
              <a:off x="3287779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47"/>
            <p:cNvSpPr/>
            <p:nvPr/>
          </p:nvSpPr>
          <p:spPr>
            <a:xfrm rot="10800000" flipH="1">
              <a:off x="3531318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47"/>
            <p:cNvSpPr/>
            <p:nvPr/>
          </p:nvSpPr>
          <p:spPr>
            <a:xfrm>
              <a:off x="3531318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47"/>
            <p:cNvSpPr/>
            <p:nvPr/>
          </p:nvSpPr>
          <p:spPr>
            <a:xfrm>
              <a:off x="3409549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47"/>
            <p:cNvSpPr/>
            <p:nvPr/>
          </p:nvSpPr>
          <p:spPr>
            <a:xfrm>
              <a:off x="3409549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47"/>
            <p:cNvSpPr/>
            <p:nvPr/>
          </p:nvSpPr>
          <p:spPr>
            <a:xfrm>
              <a:off x="365308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47"/>
            <p:cNvSpPr/>
            <p:nvPr/>
          </p:nvSpPr>
          <p:spPr>
            <a:xfrm>
              <a:off x="365308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47"/>
            <p:cNvSpPr/>
            <p:nvPr/>
          </p:nvSpPr>
          <p:spPr>
            <a:xfrm>
              <a:off x="3774857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47"/>
            <p:cNvSpPr/>
            <p:nvPr/>
          </p:nvSpPr>
          <p:spPr>
            <a:xfrm>
              <a:off x="3774857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9" name="Google Shape;1739;p47"/>
          <p:cNvSpPr/>
          <p:nvPr/>
        </p:nvSpPr>
        <p:spPr>
          <a:xfrm>
            <a:off x="1591339" y="3886201"/>
            <a:ext cx="3073401" cy="80486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0" name="Google Shape;1740;p47"/>
          <p:cNvGrpSpPr/>
          <p:nvPr/>
        </p:nvGrpSpPr>
        <p:grpSpPr>
          <a:xfrm>
            <a:off x="1438939" y="1473614"/>
            <a:ext cx="3856041" cy="1176342"/>
            <a:chOff x="-1" y="-1"/>
            <a:chExt cx="3856040" cy="1176341"/>
          </a:xfrm>
        </p:grpSpPr>
        <p:grpSp>
          <p:nvGrpSpPr>
            <p:cNvPr id="1741" name="Google Shape;1741;p47"/>
            <p:cNvGrpSpPr/>
            <p:nvPr/>
          </p:nvGrpSpPr>
          <p:grpSpPr>
            <a:xfrm>
              <a:off x="-1" y="-1"/>
              <a:ext cx="81181" cy="1176339"/>
              <a:chOff x="0" y="0"/>
              <a:chExt cx="81179" cy="1176337"/>
            </a:xfrm>
          </p:grpSpPr>
          <p:sp>
            <p:nvSpPr>
              <p:cNvPr id="1742" name="Google Shape;1742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3" name="Google Shape;1743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6" name="Google Shape;1746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7" name="Google Shape;1747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8" name="Google Shape;1748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9" name="Google Shape;1749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0" name="Google Shape;1750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1" name="Google Shape;1751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2" name="Google Shape;1752;p47"/>
            <p:cNvGrpSpPr/>
            <p:nvPr/>
          </p:nvGrpSpPr>
          <p:grpSpPr>
            <a:xfrm>
              <a:off x="121769" y="-1"/>
              <a:ext cx="81181" cy="1176339"/>
              <a:chOff x="0" y="0"/>
              <a:chExt cx="81179" cy="1176337"/>
            </a:xfrm>
          </p:grpSpPr>
          <p:sp>
            <p:nvSpPr>
              <p:cNvPr id="1753" name="Google Shape;1753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4" name="Google Shape;1754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5" name="Google Shape;1755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6" name="Google Shape;1756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7" name="Google Shape;1757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8" name="Google Shape;1758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9" name="Google Shape;1759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0" name="Google Shape;1760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1" name="Google Shape;1761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2" name="Google Shape;1762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63" name="Google Shape;1763;p47"/>
            <p:cNvGrpSpPr/>
            <p:nvPr/>
          </p:nvGrpSpPr>
          <p:grpSpPr>
            <a:xfrm>
              <a:off x="243539" y="-1"/>
              <a:ext cx="81181" cy="1176339"/>
              <a:chOff x="0" y="0"/>
              <a:chExt cx="81179" cy="1176337"/>
            </a:xfrm>
          </p:grpSpPr>
          <p:sp>
            <p:nvSpPr>
              <p:cNvPr id="1764" name="Google Shape;1764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5" name="Google Shape;1765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6" name="Google Shape;1766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7" name="Google Shape;1767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8" name="Google Shape;1768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9" name="Google Shape;1769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0" name="Google Shape;1770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1" name="Google Shape;1771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2" name="Google Shape;1772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3" name="Google Shape;1773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74" name="Google Shape;1774;p47"/>
            <p:cNvGrpSpPr/>
            <p:nvPr/>
          </p:nvGrpSpPr>
          <p:grpSpPr>
            <a:xfrm>
              <a:off x="365308" y="-1"/>
              <a:ext cx="81181" cy="1176339"/>
              <a:chOff x="0" y="0"/>
              <a:chExt cx="81179" cy="1176337"/>
            </a:xfrm>
          </p:grpSpPr>
          <p:sp>
            <p:nvSpPr>
              <p:cNvPr id="1775" name="Google Shape;1775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6" name="Google Shape;1776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7" name="Google Shape;1777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8" name="Google Shape;1778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9" name="Google Shape;1779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0" name="Google Shape;1780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1" name="Google Shape;1781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2" name="Google Shape;1782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3" name="Google Shape;1783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4" name="Google Shape;1784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5" name="Google Shape;1785;p47"/>
            <p:cNvGrpSpPr/>
            <p:nvPr/>
          </p:nvGrpSpPr>
          <p:grpSpPr>
            <a:xfrm>
              <a:off x="487078" y="-1"/>
              <a:ext cx="81181" cy="1176339"/>
              <a:chOff x="0" y="0"/>
              <a:chExt cx="81179" cy="1176337"/>
            </a:xfrm>
          </p:grpSpPr>
          <p:sp>
            <p:nvSpPr>
              <p:cNvPr id="1786" name="Google Shape;1786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7" name="Google Shape;1787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8" name="Google Shape;1788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9" name="Google Shape;1789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0" name="Google Shape;1790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1" name="Google Shape;1791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2" name="Google Shape;1792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3" name="Google Shape;1793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4" name="Google Shape;1794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5" name="Google Shape;1795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96" name="Google Shape;1796;p47"/>
            <p:cNvGrpSpPr/>
            <p:nvPr/>
          </p:nvGrpSpPr>
          <p:grpSpPr>
            <a:xfrm>
              <a:off x="608847" y="0"/>
              <a:ext cx="3247192" cy="1176340"/>
              <a:chOff x="-1" y="0"/>
              <a:chExt cx="3247191" cy="1176338"/>
            </a:xfrm>
          </p:grpSpPr>
          <p:sp>
            <p:nvSpPr>
              <p:cNvPr id="1797" name="Google Shape;1797;p47"/>
              <p:cNvSpPr/>
              <p:nvPr/>
            </p:nvSpPr>
            <p:spPr>
              <a:xfrm>
                <a:off x="365308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8" name="Google Shape;1798;p47"/>
              <p:cNvSpPr/>
              <p:nvPr/>
            </p:nvSpPr>
            <p:spPr>
              <a:xfrm>
                <a:off x="-1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9" name="Google Shape;1799;p47"/>
              <p:cNvSpPr/>
              <p:nvPr/>
            </p:nvSpPr>
            <p:spPr>
              <a:xfrm>
                <a:off x="243539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0" name="Google Shape;1800;p47"/>
              <p:cNvSpPr/>
              <p:nvPr/>
            </p:nvSpPr>
            <p:spPr>
              <a:xfrm>
                <a:off x="243539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1" name="Google Shape;1801;p47"/>
              <p:cNvSpPr/>
              <p:nvPr/>
            </p:nvSpPr>
            <p:spPr>
              <a:xfrm>
                <a:off x="487078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2" name="Google Shape;1802;p47"/>
              <p:cNvSpPr/>
              <p:nvPr/>
            </p:nvSpPr>
            <p:spPr>
              <a:xfrm>
                <a:off x="487078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3" name="Google Shape;1803;p47"/>
              <p:cNvSpPr/>
              <p:nvPr/>
            </p:nvSpPr>
            <p:spPr>
              <a:xfrm>
                <a:off x="365308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4" name="Google Shape;1804;p47"/>
              <p:cNvSpPr/>
              <p:nvPr/>
            </p:nvSpPr>
            <p:spPr>
              <a:xfrm>
                <a:off x="487078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5" name="Google Shape;1805;p47"/>
              <p:cNvSpPr/>
              <p:nvPr/>
            </p:nvSpPr>
            <p:spPr>
              <a:xfrm>
                <a:off x="121769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6" name="Google Shape;1806;p47"/>
              <p:cNvSpPr/>
              <p:nvPr/>
            </p:nvSpPr>
            <p:spPr>
              <a:xfrm>
                <a:off x="487078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7" name="Google Shape;1807;p47"/>
              <p:cNvSpPr/>
              <p:nvPr/>
            </p:nvSpPr>
            <p:spPr>
              <a:xfrm>
                <a:off x="-1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8" name="Google Shape;1808;p47"/>
              <p:cNvSpPr/>
              <p:nvPr/>
            </p:nvSpPr>
            <p:spPr>
              <a:xfrm>
                <a:off x="121769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9" name="Google Shape;1809;p47"/>
              <p:cNvSpPr/>
              <p:nvPr/>
            </p:nvSpPr>
            <p:spPr>
              <a:xfrm>
                <a:off x="-1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0" name="Google Shape;1810;p47"/>
              <p:cNvSpPr/>
              <p:nvPr/>
            </p:nvSpPr>
            <p:spPr>
              <a:xfrm>
                <a:off x="-1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1" name="Google Shape;1811;p47"/>
              <p:cNvSpPr/>
              <p:nvPr/>
            </p:nvSpPr>
            <p:spPr>
              <a:xfrm>
                <a:off x="36530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2" name="Google Shape;1812;p47"/>
              <p:cNvSpPr/>
              <p:nvPr/>
            </p:nvSpPr>
            <p:spPr>
              <a:xfrm>
                <a:off x="365308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3" name="Google Shape;1813;p47"/>
              <p:cNvSpPr/>
              <p:nvPr/>
            </p:nvSpPr>
            <p:spPr>
              <a:xfrm>
                <a:off x="243539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4" name="Google Shape;1814;p47"/>
              <p:cNvSpPr/>
              <p:nvPr/>
            </p:nvSpPr>
            <p:spPr>
              <a:xfrm>
                <a:off x="243539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5" name="Google Shape;1815;p47"/>
              <p:cNvSpPr/>
              <p:nvPr/>
            </p:nvSpPr>
            <p:spPr>
              <a:xfrm>
                <a:off x="243539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6" name="Google Shape;1816;p47"/>
              <p:cNvSpPr/>
              <p:nvPr/>
            </p:nvSpPr>
            <p:spPr>
              <a:xfrm>
                <a:off x="243539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7" name="Google Shape;1817;p47"/>
              <p:cNvSpPr/>
              <p:nvPr/>
            </p:nvSpPr>
            <p:spPr>
              <a:xfrm>
                <a:off x="487078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8" name="Google Shape;1818;p47"/>
              <p:cNvSpPr/>
              <p:nvPr/>
            </p:nvSpPr>
            <p:spPr>
              <a:xfrm>
                <a:off x="487078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9" name="Google Shape;1819;p47"/>
              <p:cNvSpPr/>
              <p:nvPr/>
            </p:nvSpPr>
            <p:spPr>
              <a:xfrm>
                <a:off x="-1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0" name="Google Shape;1820;p47"/>
              <p:cNvSpPr/>
              <p:nvPr/>
            </p:nvSpPr>
            <p:spPr>
              <a:xfrm>
                <a:off x="-1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1" name="Google Shape;1821;p47"/>
              <p:cNvSpPr/>
              <p:nvPr/>
            </p:nvSpPr>
            <p:spPr>
              <a:xfrm>
                <a:off x="-1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2" name="Google Shape;1822;p47"/>
              <p:cNvSpPr/>
              <p:nvPr/>
            </p:nvSpPr>
            <p:spPr>
              <a:xfrm>
                <a:off x="-1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3" name="Google Shape;1823;p47"/>
              <p:cNvSpPr/>
              <p:nvPr/>
            </p:nvSpPr>
            <p:spPr>
              <a:xfrm>
                <a:off x="-1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4" name="Google Shape;1824;p47"/>
              <p:cNvSpPr/>
              <p:nvPr/>
            </p:nvSpPr>
            <p:spPr>
              <a:xfrm>
                <a:off x="121769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5" name="Google Shape;1825;p47"/>
              <p:cNvSpPr/>
              <p:nvPr/>
            </p:nvSpPr>
            <p:spPr>
              <a:xfrm>
                <a:off x="121769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6" name="Google Shape;1826;p47"/>
              <p:cNvSpPr/>
              <p:nvPr/>
            </p:nvSpPr>
            <p:spPr>
              <a:xfrm>
                <a:off x="36530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7" name="Google Shape;1827;p47"/>
              <p:cNvSpPr/>
              <p:nvPr/>
            </p:nvSpPr>
            <p:spPr>
              <a:xfrm>
                <a:off x="36530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8" name="Google Shape;1828;p47"/>
              <p:cNvSpPr/>
              <p:nvPr/>
            </p:nvSpPr>
            <p:spPr>
              <a:xfrm>
                <a:off x="365308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9" name="Google Shape;1829;p47"/>
              <p:cNvSpPr/>
              <p:nvPr/>
            </p:nvSpPr>
            <p:spPr>
              <a:xfrm>
                <a:off x="365308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0" name="Google Shape;1830;p47"/>
              <p:cNvSpPr/>
              <p:nvPr/>
            </p:nvSpPr>
            <p:spPr>
              <a:xfrm>
                <a:off x="121769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1" name="Google Shape;1831;p47"/>
              <p:cNvSpPr/>
              <p:nvPr/>
            </p:nvSpPr>
            <p:spPr>
              <a:xfrm>
                <a:off x="365308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2" name="Google Shape;1832;p47"/>
              <p:cNvSpPr/>
              <p:nvPr/>
            </p:nvSpPr>
            <p:spPr>
              <a:xfrm>
                <a:off x="365308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3" name="Google Shape;1833;p47"/>
              <p:cNvSpPr/>
              <p:nvPr/>
            </p:nvSpPr>
            <p:spPr>
              <a:xfrm>
                <a:off x="243539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4" name="Google Shape;1834;p47"/>
              <p:cNvSpPr/>
              <p:nvPr/>
            </p:nvSpPr>
            <p:spPr>
              <a:xfrm>
                <a:off x="243539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5" name="Google Shape;1835;p47"/>
              <p:cNvSpPr/>
              <p:nvPr/>
            </p:nvSpPr>
            <p:spPr>
              <a:xfrm>
                <a:off x="243539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6" name="Google Shape;1836;p47"/>
              <p:cNvSpPr/>
              <p:nvPr/>
            </p:nvSpPr>
            <p:spPr>
              <a:xfrm>
                <a:off x="243539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7" name="Google Shape;1837;p47"/>
              <p:cNvSpPr/>
              <p:nvPr/>
            </p:nvSpPr>
            <p:spPr>
              <a:xfrm>
                <a:off x="-1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8" name="Google Shape;1838;p47"/>
              <p:cNvSpPr/>
              <p:nvPr/>
            </p:nvSpPr>
            <p:spPr>
              <a:xfrm rot="10800000" flipH="1">
                <a:off x="121769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9" name="Google Shape;1839;p47"/>
              <p:cNvSpPr/>
              <p:nvPr/>
            </p:nvSpPr>
            <p:spPr>
              <a:xfrm rot="10800000" flipH="1">
                <a:off x="121769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0" name="Google Shape;1840;p47"/>
              <p:cNvSpPr/>
              <p:nvPr/>
            </p:nvSpPr>
            <p:spPr>
              <a:xfrm>
                <a:off x="121769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1" name="Google Shape;1841;p47"/>
              <p:cNvSpPr/>
              <p:nvPr/>
            </p:nvSpPr>
            <p:spPr>
              <a:xfrm>
                <a:off x="121769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2" name="Google Shape;1842;p47"/>
              <p:cNvSpPr/>
              <p:nvPr/>
            </p:nvSpPr>
            <p:spPr>
              <a:xfrm>
                <a:off x="48707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3" name="Google Shape;1843;p47"/>
              <p:cNvSpPr/>
              <p:nvPr/>
            </p:nvSpPr>
            <p:spPr>
              <a:xfrm>
                <a:off x="487078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4" name="Google Shape;1844;p47"/>
              <p:cNvSpPr/>
              <p:nvPr/>
            </p:nvSpPr>
            <p:spPr>
              <a:xfrm rot="10800000" flipH="1">
                <a:off x="121769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5" name="Google Shape;1845;p47"/>
              <p:cNvSpPr/>
              <p:nvPr/>
            </p:nvSpPr>
            <p:spPr>
              <a:xfrm>
                <a:off x="487078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6" name="Google Shape;1846;p47"/>
              <p:cNvSpPr/>
              <p:nvPr/>
            </p:nvSpPr>
            <p:spPr>
              <a:xfrm>
                <a:off x="487078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7" name="Google Shape;1847;p47"/>
              <p:cNvSpPr/>
              <p:nvPr/>
            </p:nvSpPr>
            <p:spPr>
              <a:xfrm>
                <a:off x="1217696" y="60845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8" name="Google Shape;1848;p47"/>
              <p:cNvSpPr/>
              <p:nvPr/>
            </p:nvSpPr>
            <p:spPr>
              <a:xfrm>
                <a:off x="1217696" y="85183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9" name="Google Shape;1849;p47"/>
              <p:cNvSpPr/>
              <p:nvPr/>
            </p:nvSpPr>
            <p:spPr>
              <a:xfrm>
                <a:off x="1217696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0" name="Google Shape;1850;p47"/>
              <p:cNvSpPr/>
              <p:nvPr/>
            </p:nvSpPr>
            <p:spPr>
              <a:xfrm>
                <a:off x="1217696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1" name="Google Shape;1851;p47"/>
              <p:cNvSpPr/>
              <p:nvPr/>
            </p:nvSpPr>
            <p:spPr>
              <a:xfrm>
                <a:off x="608848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2" name="Google Shape;1852;p47"/>
              <p:cNvSpPr/>
              <p:nvPr/>
            </p:nvSpPr>
            <p:spPr>
              <a:xfrm>
                <a:off x="608848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3" name="Google Shape;1853;p47"/>
              <p:cNvSpPr/>
              <p:nvPr/>
            </p:nvSpPr>
            <p:spPr>
              <a:xfrm>
                <a:off x="608848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4" name="Google Shape;1854;p47"/>
              <p:cNvSpPr/>
              <p:nvPr/>
            </p:nvSpPr>
            <p:spPr>
              <a:xfrm>
                <a:off x="60884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5" name="Google Shape;1855;p47"/>
              <p:cNvSpPr/>
              <p:nvPr/>
            </p:nvSpPr>
            <p:spPr>
              <a:xfrm>
                <a:off x="60884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6" name="Google Shape;1856;p47"/>
              <p:cNvSpPr/>
              <p:nvPr/>
            </p:nvSpPr>
            <p:spPr>
              <a:xfrm>
                <a:off x="608848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7" name="Google Shape;1857;p47"/>
              <p:cNvSpPr/>
              <p:nvPr/>
            </p:nvSpPr>
            <p:spPr>
              <a:xfrm>
                <a:off x="608848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8" name="Google Shape;1858;p47"/>
              <p:cNvSpPr/>
              <p:nvPr/>
            </p:nvSpPr>
            <p:spPr>
              <a:xfrm>
                <a:off x="608848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9" name="Google Shape;1859;p47"/>
              <p:cNvSpPr/>
              <p:nvPr/>
            </p:nvSpPr>
            <p:spPr>
              <a:xfrm>
                <a:off x="730617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0" name="Google Shape;1860;p47"/>
              <p:cNvSpPr/>
              <p:nvPr/>
            </p:nvSpPr>
            <p:spPr>
              <a:xfrm>
                <a:off x="730617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1" name="Google Shape;1861;p47"/>
              <p:cNvSpPr/>
              <p:nvPr/>
            </p:nvSpPr>
            <p:spPr>
              <a:xfrm>
                <a:off x="730617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2" name="Google Shape;1862;p47"/>
              <p:cNvSpPr/>
              <p:nvPr/>
            </p:nvSpPr>
            <p:spPr>
              <a:xfrm>
                <a:off x="730617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3" name="Google Shape;1863;p47"/>
              <p:cNvSpPr/>
              <p:nvPr/>
            </p:nvSpPr>
            <p:spPr>
              <a:xfrm>
                <a:off x="608848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4" name="Google Shape;1864;p47"/>
              <p:cNvSpPr/>
              <p:nvPr/>
            </p:nvSpPr>
            <p:spPr>
              <a:xfrm>
                <a:off x="608848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5" name="Google Shape;1865;p47"/>
              <p:cNvSpPr/>
              <p:nvPr/>
            </p:nvSpPr>
            <p:spPr>
              <a:xfrm>
                <a:off x="974156" y="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6" name="Google Shape;1866;p47"/>
              <p:cNvSpPr/>
              <p:nvPr/>
            </p:nvSpPr>
            <p:spPr>
              <a:xfrm>
                <a:off x="974156" y="12169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7" name="Google Shape;1867;p47"/>
              <p:cNvSpPr/>
              <p:nvPr/>
            </p:nvSpPr>
            <p:spPr>
              <a:xfrm>
                <a:off x="974156" y="24338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8" name="Google Shape;1868;p47"/>
              <p:cNvSpPr/>
              <p:nvPr/>
            </p:nvSpPr>
            <p:spPr>
              <a:xfrm>
                <a:off x="852387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9" name="Google Shape;1869;p47"/>
              <p:cNvSpPr/>
              <p:nvPr/>
            </p:nvSpPr>
            <p:spPr>
              <a:xfrm>
                <a:off x="852387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0" name="Google Shape;1870;p47"/>
              <p:cNvSpPr/>
              <p:nvPr/>
            </p:nvSpPr>
            <p:spPr>
              <a:xfrm>
                <a:off x="974156" y="36507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1" name="Google Shape;1871;p47"/>
              <p:cNvSpPr/>
              <p:nvPr/>
            </p:nvSpPr>
            <p:spPr>
              <a:xfrm>
                <a:off x="1217696" y="24338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2" name="Google Shape;1872;p47"/>
              <p:cNvSpPr/>
              <p:nvPr/>
            </p:nvSpPr>
            <p:spPr>
              <a:xfrm>
                <a:off x="1217696" y="36507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3" name="Google Shape;1873;p47"/>
              <p:cNvSpPr/>
              <p:nvPr/>
            </p:nvSpPr>
            <p:spPr>
              <a:xfrm>
                <a:off x="1217696" y="48676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4" name="Google Shape;1874;p47"/>
              <p:cNvSpPr/>
              <p:nvPr/>
            </p:nvSpPr>
            <p:spPr>
              <a:xfrm>
                <a:off x="1095926" y="97352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5" name="Google Shape;1875;p47"/>
              <p:cNvSpPr/>
              <p:nvPr/>
            </p:nvSpPr>
            <p:spPr>
              <a:xfrm>
                <a:off x="1095926" y="109521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6" name="Google Shape;1876;p47"/>
              <p:cNvSpPr/>
              <p:nvPr/>
            </p:nvSpPr>
            <p:spPr>
              <a:xfrm>
                <a:off x="1095926" y="85183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7" name="Google Shape;1877;p47"/>
              <p:cNvSpPr/>
              <p:nvPr/>
            </p:nvSpPr>
            <p:spPr>
              <a:xfrm>
                <a:off x="1217696" y="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8" name="Google Shape;1878;p47"/>
              <p:cNvSpPr/>
              <p:nvPr/>
            </p:nvSpPr>
            <p:spPr>
              <a:xfrm>
                <a:off x="1217696" y="12169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9" name="Google Shape;1879;p47"/>
              <p:cNvSpPr/>
              <p:nvPr/>
            </p:nvSpPr>
            <p:spPr>
              <a:xfrm rot="10800000" flipH="1">
                <a:off x="1339465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0" name="Google Shape;1880;p47"/>
              <p:cNvSpPr/>
              <p:nvPr/>
            </p:nvSpPr>
            <p:spPr>
              <a:xfrm>
                <a:off x="1339465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1" name="Google Shape;1881;p47"/>
              <p:cNvSpPr/>
              <p:nvPr/>
            </p:nvSpPr>
            <p:spPr>
              <a:xfrm rot="10800000" flipH="1">
                <a:off x="1461235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2" name="Google Shape;1882;p47"/>
              <p:cNvSpPr/>
              <p:nvPr/>
            </p:nvSpPr>
            <p:spPr>
              <a:xfrm>
                <a:off x="1461235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3" name="Google Shape;1883;p47"/>
              <p:cNvSpPr/>
              <p:nvPr/>
            </p:nvSpPr>
            <p:spPr>
              <a:xfrm rot="10800000" flipH="1">
                <a:off x="1339465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4" name="Google Shape;1884;p47"/>
              <p:cNvSpPr/>
              <p:nvPr/>
            </p:nvSpPr>
            <p:spPr>
              <a:xfrm>
                <a:off x="1339465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5" name="Google Shape;1885;p47"/>
              <p:cNvSpPr/>
              <p:nvPr/>
            </p:nvSpPr>
            <p:spPr>
              <a:xfrm rot="10800000" flipH="1">
                <a:off x="1461235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6" name="Google Shape;1886;p47"/>
              <p:cNvSpPr/>
              <p:nvPr/>
            </p:nvSpPr>
            <p:spPr>
              <a:xfrm>
                <a:off x="1461235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7" name="Google Shape;1887;p47"/>
              <p:cNvSpPr/>
              <p:nvPr/>
            </p:nvSpPr>
            <p:spPr>
              <a:xfrm rot="10800000" flipH="1">
                <a:off x="1339465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8" name="Google Shape;1888;p47"/>
              <p:cNvSpPr/>
              <p:nvPr/>
            </p:nvSpPr>
            <p:spPr>
              <a:xfrm>
                <a:off x="1461235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9" name="Google Shape;1889;p47"/>
              <p:cNvSpPr/>
              <p:nvPr/>
            </p:nvSpPr>
            <p:spPr>
              <a:xfrm rot="10800000" flipH="1">
                <a:off x="1461235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0" name="Google Shape;1890;p47"/>
              <p:cNvSpPr/>
              <p:nvPr/>
            </p:nvSpPr>
            <p:spPr>
              <a:xfrm rot="10800000" flipH="1">
                <a:off x="146123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1" name="Google Shape;1891;p47"/>
              <p:cNvSpPr/>
              <p:nvPr/>
            </p:nvSpPr>
            <p:spPr>
              <a:xfrm>
                <a:off x="146123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2" name="Google Shape;1892;p47"/>
              <p:cNvSpPr/>
              <p:nvPr/>
            </p:nvSpPr>
            <p:spPr>
              <a:xfrm rot="10800000" flipH="1">
                <a:off x="146123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3" name="Google Shape;1893;p47"/>
              <p:cNvSpPr/>
              <p:nvPr/>
            </p:nvSpPr>
            <p:spPr>
              <a:xfrm>
                <a:off x="146123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4" name="Google Shape;1894;p47"/>
              <p:cNvSpPr/>
              <p:nvPr/>
            </p:nvSpPr>
            <p:spPr>
              <a:xfrm rot="10800000" flipH="1">
                <a:off x="1704774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5" name="Google Shape;1895;p47"/>
              <p:cNvSpPr/>
              <p:nvPr/>
            </p:nvSpPr>
            <p:spPr>
              <a:xfrm>
                <a:off x="1704774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6" name="Google Shape;1896;p47"/>
              <p:cNvSpPr/>
              <p:nvPr/>
            </p:nvSpPr>
            <p:spPr>
              <a:xfrm>
                <a:off x="1704774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7" name="Google Shape;1897;p47"/>
              <p:cNvSpPr/>
              <p:nvPr/>
            </p:nvSpPr>
            <p:spPr>
              <a:xfrm rot="10800000" flipH="1">
                <a:off x="1704774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8" name="Google Shape;1898;p47"/>
              <p:cNvSpPr/>
              <p:nvPr/>
            </p:nvSpPr>
            <p:spPr>
              <a:xfrm>
                <a:off x="1704774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9" name="Google Shape;1899;p47"/>
              <p:cNvSpPr/>
              <p:nvPr/>
            </p:nvSpPr>
            <p:spPr>
              <a:xfrm rot="10800000" flipH="1">
                <a:off x="1704774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0" name="Google Shape;1900;p47"/>
              <p:cNvSpPr/>
              <p:nvPr/>
            </p:nvSpPr>
            <p:spPr>
              <a:xfrm>
                <a:off x="1704774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1" name="Google Shape;1901;p47"/>
              <p:cNvSpPr/>
              <p:nvPr/>
            </p:nvSpPr>
            <p:spPr>
              <a:xfrm rot="10800000" flipH="1">
                <a:off x="1704774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2" name="Google Shape;1902;p47"/>
              <p:cNvSpPr/>
              <p:nvPr/>
            </p:nvSpPr>
            <p:spPr>
              <a:xfrm>
                <a:off x="1704774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3" name="Google Shape;1903;p47"/>
              <p:cNvSpPr/>
              <p:nvPr/>
            </p:nvSpPr>
            <p:spPr>
              <a:xfrm rot="10800000" flipH="1">
                <a:off x="1704774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4" name="Google Shape;1904;p47"/>
              <p:cNvSpPr/>
              <p:nvPr/>
            </p:nvSpPr>
            <p:spPr>
              <a:xfrm rot="10800000" flipH="1">
                <a:off x="158300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5" name="Google Shape;1905;p47"/>
              <p:cNvSpPr/>
              <p:nvPr/>
            </p:nvSpPr>
            <p:spPr>
              <a:xfrm>
                <a:off x="1583005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6" name="Google Shape;1906;p47"/>
              <p:cNvSpPr/>
              <p:nvPr/>
            </p:nvSpPr>
            <p:spPr>
              <a:xfrm>
                <a:off x="158300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7" name="Google Shape;1907;p47"/>
              <p:cNvSpPr/>
              <p:nvPr/>
            </p:nvSpPr>
            <p:spPr>
              <a:xfrm rot="10800000" flipH="1">
                <a:off x="158300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8" name="Google Shape;1908;p47"/>
              <p:cNvSpPr/>
              <p:nvPr/>
            </p:nvSpPr>
            <p:spPr>
              <a:xfrm>
                <a:off x="158300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9" name="Google Shape;1909;p47"/>
              <p:cNvSpPr/>
              <p:nvPr/>
            </p:nvSpPr>
            <p:spPr>
              <a:xfrm rot="10800000" flipH="1">
                <a:off x="1583005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0" name="Google Shape;1910;p47"/>
              <p:cNvSpPr/>
              <p:nvPr/>
            </p:nvSpPr>
            <p:spPr>
              <a:xfrm>
                <a:off x="1583005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1" name="Google Shape;1911;p47"/>
              <p:cNvSpPr/>
              <p:nvPr/>
            </p:nvSpPr>
            <p:spPr>
              <a:xfrm>
                <a:off x="1583005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2" name="Google Shape;1912;p47"/>
              <p:cNvSpPr/>
              <p:nvPr/>
            </p:nvSpPr>
            <p:spPr>
              <a:xfrm rot="10800000" flipH="1">
                <a:off x="1583005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3" name="Google Shape;1913;p47"/>
              <p:cNvSpPr/>
              <p:nvPr/>
            </p:nvSpPr>
            <p:spPr>
              <a:xfrm>
                <a:off x="1583005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4" name="Google Shape;1914;p47"/>
              <p:cNvSpPr/>
              <p:nvPr/>
            </p:nvSpPr>
            <p:spPr>
              <a:xfrm rot="10800000" flipH="1">
                <a:off x="85238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5" name="Google Shape;1915;p47"/>
              <p:cNvSpPr/>
              <p:nvPr/>
            </p:nvSpPr>
            <p:spPr>
              <a:xfrm rot="10800000" flipH="1">
                <a:off x="85238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6" name="Google Shape;1916;p47"/>
              <p:cNvSpPr/>
              <p:nvPr/>
            </p:nvSpPr>
            <p:spPr>
              <a:xfrm>
                <a:off x="85238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7" name="Google Shape;1917;p47"/>
              <p:cNvSpPr/>
              <p:nvPr/>
            </p:nvSpPr>
            <p:spPr>
              <a:xfrm rot="10800000" flipH="1">
                <a:off x="852387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8" name="Google Shape;1918;p47"/>
              <p:cNvSpPr/>
              <p:nvPr/>
            </p:nvSpPr>
            <p:spPr>
              <a:xfrm rot="10800000" flipH="1">
                <a:off x="852387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9" name="Google Shape;1919;p47"/>
              <p:cNvSpPr/>
              <p:nvPr/>
            </p:nvSpPr>
            <p:spPr>
              <a:xfrm>
                <a:off x="85238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0" name="Google Shape;1920;p47"/>
              <p:cNvSpPr/>
              <p:nvPr/>
            </p:nvSpPr>
            <p:spPr>
              <a:xfrm rot="10800000" flipH="1">
                <a:off x="730617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1" name="Google Shape;1921;p47"/>
              <p:cNvSpPr/>
              <p:nvPr/>
            </p:nvSpPr>
            <p:spPr>
              <a:xfrm rot="10800000" flipH="1">
                <a:off x="852387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2" name="Google Shape;1922;p47"/>
              <p:cNvSpPr/>
              <p:nvPr/>
            </p:nvSpPr>
            <p:spPr>
              <a:xfrm>
                <a:off x="852387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3" name="Google Shape;1923;p47"/>
              <p:cNvSpPr/>
              <p:nvPr/>
            </p:nvSpPr>
            <p:spPr>
              <a:xfrm rot="10800000" flipH="1">
                <a:off x="73061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4" name="Google Shape;1924;p47"/>
              <p:cNvSpPr/>
              <p:nvPr/>
            </p:nvSpPr>
            <p:spPr>
              <a:xfrm rot="10800000" flipH="1">
                <a:off x="73061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5" name="Google Shape;1925;p47"/>
              <p:cNvSpPr/>
              <p:nvPr/>
            </p:nvSpPr>
            <p:spPr>
              <a:xfrm>
                <a:off x="730617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p47"/>
              <p:cNvSpPr/>
              <p:nvPr/>
            </p:nvSpPr>
            <p:spPr>
              <a:xfrm rot="10800000" flipH="1">
                <a:off x="73061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p47"/>
              <p:cNvSpPr/>
              <p:nvPr/>
            </p:nvSpPr>
            <p:spPr>
              <a:xfrm>
                <a:off x="73061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8" name="Google Shape;1928;p47"/>
              <p:cNvSpPr/>
              <p:nvPr/>
            </p:nvSpPr>
            <p:spPr>
              <a:xfrm rot="10800000" flipH="1">
                <a:off x="1095926" y="36507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9" name="Google Shape;1929;p47"/>
              <p:cNvSpPr/>
              <p:nvPr/>
            </p:nvSpPr>
            <p:spPr>
              <a:xfrm>
                <a:off x="109592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0" name="Google Shape;1930;p47"/>
              <p:cNvSpPr/>
              <p:nvPr/>
            </p:nvSpPr>
            <p:spPr>
              <a:xfrm rot="10800000" flipH="1">
                <a:off x="109592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p47"/>
              <p:cNvSpPr/>
              <p:nvPr/>
            </p:nvSpPr>
            <p:spPr>
              <a:xfrm>
                <a:off x="109592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2" name="Google Shape;1932;p47"/>
              <p:cNvSpPr/>
              <p:nvPr/>
            </p:nvSpPr>
            <p:spPr>
              <a:xfrm rot="10800000" flipH="1">
                <a:off x="1095926" y="12169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3" name="Google Shape;1933;p47"/>
              <p:cNvSpPr/>
              <p:nvPr/>
            </p:nvSpPr>
            <p:spPr>
              <a:xfrm>
                <a:off x="1095926" y="24338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4" name="Google Shape;1934;p47"/>
              <p:cNvSpPr/>
              <p:nvPr/>
            </p:nvSpPr>
            <p:spPr>
              <a:xfrm rot="10800000" flipH="1">
                <a:off x="974156" y="85183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5" name="Google Shape;1935;p47"/>
              <p:cNvSpPr/>
              <p:nvPr/>
            </p:nvSpPr>
            <p:spPr>
              <a:xfrm>
                <a:off x="974156" y="97352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6" name="Google Shape;1936;p47"/>
              <p:cNvSpPr/>
              <p:nvPr/>
            </p:nvSpPr>
            <p:spPr>
              <a:xfrm rot="10800000" flipH="1">
                <a:off x="974156" y="1095210"/>
                <a:ext cx="81180" cy="81128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7" name="Google Shape;1937;p47"/>
              <p:cNvSpPr/>
              <p:nvPr/>
            </p:nvSpPr>
            <p:spPr>
              <a:xfrm>
                <a:off x="1095926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8" name="Google Shape;1938;p47"/>
              <p:cNvSpPr/>
              <p:nvPr/>
            </p:nvSpPr>
            <p:spPr>
              <a:xfrm rot="10800000" flipH="1">
                <a:off x="97415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9" name="Google Shape;1939;p47"/>
              <p:cNvSpPr/>
              <p:nvPr/>
            </p:nvSpPr>
            <p:spPr>
              <a:xfrm>
                <a:off x="97415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0" name="Google Shape;1940;p47"/>
              <p:cNvSpPr/>
              <p:nvPr/>
            </p:nvSpPr>
            <p:spPr>
              <a:xfrm>
                <a:off x="97415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1" name="Google Shape;1941;p47"/>
              <p:cNvSpPr/>
              <p:nvPr/>
            </p:nvSpPr>
            <p:spPr>
              <a:xfrm>
                <a:off x="1339465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2" name="Google Shape;1942;p47"/>
              <p:cNvSpPr/>
              <p:nvPr/>
            </p:nvSpPr>
            <p:spPr>
              <a:xfrm>
                <a:off x="1339465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3" name="Google Shape;1943;p47"/>
              <p:cNvSpPr/>
              <p:nvPr/>
            </p:nvSpPr>
            <p:spPr>
              <a:xfrm>
                <a:off x="1217696" y="109521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4" name="Google Shape;1944;p47"/>
              <p:cNvSpPr/>
              <p:nvPr/>
            </p:nvSpPr>
            <p:spPr>
              <a:xfrm>
                <a:off x="1339465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5" name="Google Shape;1945;p47"/>
              <p:cNvSpPr/>
              <p:nvPr/>
            </p:nvSpPr>
            <p:spPr>
              <a:xfrm>
                <a:off x="1339465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6" name="Google Shape;1946;p47"/>
              <p:cNvSpPr/>
              <p:nvPr/>
            </p:nvSpPr>
            <p:spPr>
              <a:xfrm>
                <a:off x="1339465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7" name="Google Shape;1947;p47"/>
              <p:cNvSpPr/>
              <p:nvPr/>
            </p:nvSpPr>
            <p:spPr>
              <a:xfrm>
                <a:off x="2191853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8" name="Google Shape;1948;p47"/>
              <p:cNvSpPr/>
              <p:nvPr/>
            </p:nvSpPr>
            <p:spPr>
              <a:xfrm>
                <a:off x="1826544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9" name="Google Shape;1949;p47"/>
              <p:cNvSpPr/>
              <p:nvPr/>
            </p:nvSpPr>
            <p:spPr>
              <a:xfrm>
                <a:off x="2070083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0" name="Google Shape;1950;p47"/>
              <p:cNvSpPr/>
              <p:nvPr/>
            </p:nvSpPr>
            <p:spPr>
              <a:xfrm>
                <a:off x="2070083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1" name="Google Shape;1951;p47"/>
              <p:cNvSpPr/>
              <p:nvPr/>
            </p:nvSpPr>
            <p:spPr>
              <a:xfrm>
                <a:off x="2313622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2" name="Google Shape;1952;p47"/>
              <p:cNvSpPr/>
              <p:nvPr/>
            </p:nvSpPr>
            <p:spPr>
              <a:xfrm>
                <a:off x="2313622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3" name="Google Shape;1953;p47"/>
              <p:cNvSpPr/>
              <p:nvPr/>
            </p:nvSpPr>
            <p:spPr>
              <a:xfrm>
                <a:off x="2191853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4" name="Google Shape;1954;p47"/>
              <p:cNvSpPr/>
              <p:nvPr/>
            </p:nvSpPr>
            <p:spPr>
              <a:xfrm>
                <a:off x="2313622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5" name="Google Shape;1955;p47"/>
              <p:cNvSpPr/>
              <p:nvPr/>
            </p:nvSpPr>
            <p:spPr>
              <a:xfrm>
                <a:off x="1948313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6" name="Google Shape;1956;p47"/>
              <p:cNvSpPr/>
              <p:nvPr/>
            </p:nvSpPr>
            <p:spPr>
              <a:xfrm>
                <a:off x="2313622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7" name="Google Shape;1957;p47"/>
              <p:cNvSpPr/>
              <p:nvPr/>
            </p:nvSpPr>
            <p:spPr>
              <a:xfrm>
                <a:off x="1826544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8" name="Google Shape;1958;p47"/>
              <p:cNvSpPr/>
              <p:nvPr/>
            </p:nvSpPr>
            <p:spPr>
              <a:xfrm>
                <a:off x="1948313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9" name="Google Shape;1959;p47"/>
              <p:cNvSpPr/>
              <p:nvPr/>
            </p:nvSpPr>
            <p:spPr>
              <a:xfrm>
                <a:off x="1826544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0" name="Google Shape;1960;p47"/>
              <p:cNvSpPr/>
              <p:nvPr/>
            </p:nvSpPr>
            <p:spPr>
              <a:xfrm>
                <a:off x="1826544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1" name="Google Shape;1961;p47"/>
              <p:cNvSpPr/>
              <p:nvPr/>
            </p:nvSpPr>
            <p:spPr>
              <a:xfrm>
                <a:off x="2191853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2" name="Google Shape;1962;p47"/>
              <p:cNvSpPr/>
              <p:nvPr/>
            </p:nvSpPr>
            <p:spPr>
              <a:xfrm>
                <a:off x="2191853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3" name="Google Shape;1963;p47"/>
              <p:cNvSpPr/>
              <p:nvPr/>
            </p:nvSpPr>
            <p:spPr>
              <a:xfrm>
                <a:off x="2070083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4" name="Google Shape;1964;p47"/>
              <p:cNvSpPr/>
              <p:nvPr/>
            </p:nvSpPr>
            <p:spPr>
              <a:xfrm>
                <a:off x="2070083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5" name="Google Shape;1965;p47"/>
              <p:cNvSpPr/>
              <p:nvPr/>
            </p:nvSpPr>
            <p:spPr>
              <a:xfrm>
                <a:off x="2070083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6" name="Google Shape;1966;p47"/>
              <p:cNvSpPr/>
              <p:nvPr/>
            </p:nvSpPr>
            <p:spPr>
              <a:xfrm>
                <a:off x="2070083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7" name="Google Shape;1967;p47"/>
              <p:cNvSpPr/>
              <p:nvPr/>
            </p:nvSpPr>
            <p:spPr>
              <a:xfrm>
                <a:off x="2313622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8" name="Google Shape;1968;p47"/>
              <p:cNvSpPr/>
              <p:nvPr/>
            </p:nvSpPr>
            <p:spPr>
              <a:xfrm>
                <a:off x="2313622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9" name="Google Shape;1969;p47"/>
              <p:cNvSpPr/>
              <p:nvPr/>
            </p:nvSpPr>
            <p:spPr>
              <a:xfrm>
                <a:off x="1826544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0" name="Google Shape;1970;p47"/>
              <p:cNvSpPr/>
              <p:nvPr/>
            </p:nvSpPr>
            <p:spPr>
              <a:xfrm>
                <a:off x="1826544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1" name="Google Shape;1971;p47"/>
              <p:cNvSpPr/>
              <p:nvPr/>
            </p:nvSpPr>
            <p:spPr>
              <a:xfrm>
                <a:off x="1826544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2" name="Google Shape;1972;p47"/>
              <p:cNvSpPr/>
              <p:nvPr/>
            </p:nvSpPr>
            <p:spPr>
              <a:xfrm>
                <a:off x="1826544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3" name="Google Shape;1973;p47"/>
              <p:cNvSpPr/>
              <p:nvPr/>
            </p:nvSpPr>
            <p:spPr>
              <a:xfrm>
                <a:off x="1826544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4" name="Google Shape;1974;p47"/>
              <p:cNvSpPr/>
              <p:nvPr/>
            </p:nvSpPr>
            <p:spPr>
              <a:xfrm>
                <a:off x="1948313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5" name="Google Shape;1975;p47"/>
              <p:cNvSpPr/>
              <p:nvPr/>
            </p:nvSpPr>
            <p:spPr>
              <a:xfrm>
                <a:off x="1948313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6" name="Google Shape;1976;p47"/>
              <p:cNvSpPr/>
              <p:nvPr/>
            </p:nvSpPr>
            <p:spPr>
              <a:xfrm>
                <a:off x="2191853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7" name="Google Shape;1977;p47"/>
              <p:cNvSpPr/>
              <p:nvPr/>
            </p:nvSpPr>
            <p:spPr>
              <a:xfrm>
                <a:off x="2191853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8" name="Google Shape;1978;p47"/>
              <p:cNvSpPr/>
              <p:nvPr/>
            </p:nvSpPr>
            <p:spPr>
              <a:xfrm>
                <a:off x="2191853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9" name="Google Shape;1979;p47"/>
              <p:cNvSpPr/>
              <p:nvPr/>
            </p:nvSpPr>
            <p:spPr>
              <a:xfrm>
                <a:off x="2191853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0" name="Google Shape;1980;p47"/>
              <p:cNvSpPr/>
              <p:nvPr/>
            </p:nvSpPr>
            <p:spPr>
              <a:xfrm>
                <a:off x="1948313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1" name="Google Shape;1981;p47"/>
              <p:cNvSpPr/>
              <p:nvPr/>
            </p:nvSpPr>
            <p:spPr>
              <a:xfrm>
                <a:off x="2191853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2" name="Google Shape;1982;p47"/>
              <p:cNvSpPr/>
              <p:nvPr/>
            </p:nvSpPr>
            <p:spPr>
              <a:xfrm>
                <a:off x="2191853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3" name="Google Shape;1983;p47"/>
              <p:cNvSpPr/>
              <p:nvPr/>
            </p:nvSpPr>
            <p:spPr>
              <a:xfrm>
                <a:off x="2070083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4" name="Google Shape;1984;p47"/>
              <p:cNvSpPr/>
              <p:nvPr/>
            </p:nvSpPr>
            <p:spPr>
              <a:xfrm>
                <a:off x="2070083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5" name="Google Shape;1985;p47"/>
              <p:cNvSpPr/>
              <p:nvPr/>
            </p:nvSpPr>
            <p:spPr>
              <a:xfrm>
                <a:off x="2070083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6" name="Google Shape;1986;p47"/>
              <p:cNvSpPr/>
              <p:nvPr/>
            </p:nvSpPr>
            <p:spPr>
              <a:xfrm>
                <a:off x="2070083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7" name="Google Shape;1987;p47"/>
              <p:cNvSpPr/>
              <p:nvPr/>
            </p:nvSpPr>
            <p:spPr>
              <a:xfrm>
                <a:off x="1826544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8" name="Google Shape;1988;p47"/>
              <p:cNvSpPr/>
              <p:nvPr/>
            </p:nvSpPr>
            <p:spPr>
              <a:xfrm rot="10800000" flipH="1">
                <a:off x="1948313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9" name="Google Shape;1989;p47"/>
              <p:cNvSpPr/>
              <p:nvPr/>
            </p:nvSpPr>
            <p:spPr>
              <a:xfrm rot="10800000" flipH="1">
                <a:off x="1948313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0" name="Google Shape;1990;p47"/>
              <p:cNvSpPr/>
              <p:nvPr/>
            </p:nvSpPr>
            <p:spPr>
              <a:xfrm>
                <a:off x="1948313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1" name="Google Shape;1991;p47"/>
              <p:cNvSpPr/>
              <p:nvPr/>
            </p:nvSpPr>
            <p:spPr>
              <a:xfrm>
                <a:off x="1948313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2" name="Google Shape;1992;p47"/>
              <p:cNvSpPr/>
              <p:nvPr/>
            </p:nvSpPr>
            <p:spPr>
              <a:xfrm>
                <a:off x="2313622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3" name="Google Shape;1993;p47"/>
              <p:cNvSpPr/>
              <p:nvPr/>
            </p:nvSpPr>
            <p:spPr>
              <a:xfrm>
                <a:off x="2313622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4" name="Google Shape;1994;p47"/>
              <p:cNvSpPr/>
              <p:nvPr/>
            </p:nvSpPr>
            <p:spPr>
              <a:xfrm rot="10800000" flipH="1">
                <a:off x="1948313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5" name="Google Shape;1995;p47"/>
              <p:cNvSpPr/>
              <p:nvPr/>
            </p:nvSpPr>
            <p:spPr>
              <a:xfrm>
                <a:off x="2313622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6" name="Google Shape;1996;p47"/>
              <p:cNvSpPr/>
              <p:nvPr/>
            </p:nvSpPr>
            <p:spPr>
              <a:xfrm>
                <a:off x="2313622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7" name="Google Shape;1997;p47"/>
              <p:cNvSpPr/>
              <p:nvPr/>
            </p:nvSpPr>
            <p:spPr>
              <a:xfrm>
                <a:off x="2435392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8" name="Google Shape;1998;p47"/>
              <p:cNvSpPr/>
              <p:nvPr/>
            </p:nvSpPr>
            <p:spPr>
              <a:xfrm>
                <a:off x="2435392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9" name="Google Shape;1999;p47"/>
              <p:cNvSpPr/>
              <p:nvPr/>
            </p:nvSpPr>
            <p:spPr>
              <a:xfrm>
                <a:off x="2435392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0" name="Google Shape;2000;p47"/>
              <p:cNvSpPr/>
              <p:nvPr/>
            </p:nvSpPr>
            <p:spPr>
              <a:xfrm>
                <a:off x="2435392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1" name="Google Shape;2001;p47"/>
              <p:cNvSpPr/>
              <p:nvPr/>
            </p:nvSpPr>
            <p:spPr>
              <a:xfrm>
                <a:off x="2435392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2" name="Google Shape;2002;p47"/>
              <p:cNvSpPr/>
              <p:nvPr/>
            </p:nvSpPr>
            <p:spPr>
              <a:xfrm>
                <a:off x="2435392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3" name="Google Shape;2003;p47"/>
              <p:cNvSpPr/>
              <p:nvPr/>
            </p:nvSpPr>
            <p:spPr>
              <a:xfrm>
                <a:off x="2435392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4" name="Google Shape;2004;p47"/>
              <p:cNvSpPr/>
              <p:nvPr/>
            </p:nvSpPr>
            <p:spPr>
              <a:xfrm>
                <a:off x="2435392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5" name="Google Shape;2005;p47"/>
              <p:cNvSpPr/>
              <p:nvPr/>
            </p:nvSpPr>
            <p:spPr>
              <a:xfrm>
                <a:off x="2557161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6" name="Google Shape;2006;p47"/>
              <p:cNvSpPr/>
              <p:nvPr/>
            </p:nvSpPr>
            <p:spPr>
              <a:xfrm>
                <a:off x="2557161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7" name="Google Shape;2007;p47"/>
              <p:cNvSpPr/>
              <p:nvPr/>
            </p:nvSpPr>
            <p:spPr>
              <a:xfrm>
                <a:off x="2557161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8" name="Google Shape;2008;p47"/>
              <p:cNvSpPr/>
              <p:nvPr/>
            </p:nvSpPr>
            <p:spPr>
              <a:xfrm>
                <a:off x="2557161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9" name="Google Shape;2009;p47"/>
              <p:cNvSpPr/>
              <p:nvPr/>
            </p:nvSpPr>
            <p:spPr>
              <a:xfrm>
                <a:off x="2435392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0" name="Google Shape;2010;p47"/>
              <p:cNvSpPr/>
              <p:nvPr/>
            </p:nvSpPr>
            <p:spPr>
              <a:xfrm>
                <a:off x="2435392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1" name="Google Shape;2011;p47"/>
              <p:cNvSpPr/>
              <p:nvPr/>
            </p:nvSpPr>
            <p:spPr>
              <a:xfrm>
                <a:off x="2678931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2" name="Google Shape;2012;p47"/>
              <p:cNvSpPr/>
              <p:nvPr/>
            </p:nvSpPr>
            <p:spPr>
              <a:xfrm>
                <a:off x="2678931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3" name="Google Shape;2013;p47"/>
              <p:cNvSpPr/>
              <p:nvPr/>
            </p:nvSpPr>
            <p:spPr>
              <a:xfrm rot="10800000" flipH="1">
                <a:off x="267893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4" name="Google Shape;2014;p47"/>
              <p:cNvSpPr/>
              <p:nvPr/>
            </p:nvSpPr>
            <p:spPr>
              <a:xfrm rot="10800000" flipH="1">
                <a:off x="267893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5" name="Google Shape;2015;p47"/>
              <p:cNvSpPr/>
              <p:nvPr/>
            </p:nvSpPr>
            <p:spPr>
              <a:xfrm>
                <a:off x="267893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6" name="Google Shape;2016;p47"/>
              <p:cNvSpPr/>
              <p:nvPr/>
            </p:nvSpPr>
            <p:spPr>
              <a:xfrm rot="10800000" flipH="1">
                <a:off x="2678931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7" name="Google Shape;2017;p47"/>
              <p:cNvSpPr/>
              <p:nvPr/>
            </p:nvSpPr>
            <p:spPr>
              <a:xfrm rot="10800000" flipH="1">
                <a:off x="2678931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8" name="Google Shape;2018;p47"/>
              <p:cNvSpPr/>
              <p:nvPr/>
            </p:nvSpPr>
            <p:spPr>
              <a:xfrm>
                <a:off x="267893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9" name="Google Shape;2019;p47"/>
              <p:cNvSpPr/>
              <p:nvPr/>
            </p:nvSpPr>
            <p:spPr>
              <a:xfrm rot="10800000" flipH="1">
                <a:off x="2557161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0" name="Google Shape;2020;p47"/>
              <p:cNvSpPr/>
              <p:nvPr/>
            </p:nvSpPr>
            <p:spPr>
              <a:xfrm rot="10800000" flipH="1">
                <a:off x="2678931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1" name="Google Shape;2021;p47"/>
              <p:cNvSpPr/>
              <p:nvPr/>
            </p:nvSpPr>
            <p:spPr>
              <a:xfrm>
                <a:off x="2678931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2" name="Google Shape;2022;p47"/>
              <p:cNvSpPr/>
              <p:nvPr/>
            </p:nvSpPr>
            <p:spPr>
              <a:xfrm rot="10800000" flipH="1">
                <a:off x="255716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3" name="Google Shape;2023;p47"/>
              <p:cNvSpPr/>
              <p:nvPr/>
            </p:nvSpPr>
            <p:spPr>
              <a:xfrm rot="10800000" flipH="1">
                <a:off x="255716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4" name="Google Shape;2024;p47"/>
              <p:cNvSpPr/>
              <p:nvPr/>
            </p:nvSpPr>
            <p:spPr>
              <a:xfrm>
                <a:off x="2557161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5" name="Google Shape;2025;p47"/>
              <p:cNvSpPr/>
              <p:nvPr/>
            </p:nvSpPr>
            <p:spPr>
              <a:xfrm rot="10800000" flipH="1">
                <a:off x="255716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6" name="Google Shape;2026;p47"/>
              <p:cNvSpPr/>
              <p:nvPr/>
            </p:nvSpPr>
            <p:spPr>
              <a:xfrm>
                <a:off x="255716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7" name="Google Shape;2027;p47"/>
              <p:cNvSpPr/>
              <p:nvPr/>
            </p:nvSpPr>
            <p:spPr>
              <a:xfrm rot="10800000" flipH="1">
                <a:off x="2800701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8" name="Google Shape;2028;p47"/>
              <p:cNvSpPr/>
              <p:nvPr/>
            </p:nvSpPr>
            <p:spPr>
              <a:xfrm>
                <a:off x="2800701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9" name="Google Shape;2029;p47"/>
              <p:cNvSpPr/>
              <p:nvPr/>
            </p:nvSpPr>
            <p:spPr>
              <a:xfrm rot="10800000" flipH="1">
                <a:off x="2922470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0" name="Google Shape;2030;p47"/>
              <p:cNvSpPr/>
              <p:nvPr/>
            </p:nvSpPr>
            <p:spPr>
              <a:xfrm>
                <a:off x="2922470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1" name="Google Shape;2031;p47"/>
              <p:cNvSpPr/>
              <p:nvPr/>
            </p:nvSpPr>
            <p:spPr>
              <a:xfrm rot="10800000" flipH="1">
                <a:off x="2800701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2" name="Google Shape;2032;p47"/>
              <p:cNvSpPr/>
              <p:nvPr/>
            </p:nvSpPr>
            <p:spPr>
              <a:xfrm>
                <a:off x="2800701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3" name="Google Shape;2033;p47"/>
              <p:cNvSpPr/>
              <p:nvPr/>
            </p:nvSpPr>
            <p:spPr>
              <a:xfrm rot="10800000" flipH="1">
                <a:off x="2922470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4" name="Google Shape;2034;p47"/>
              <p:cNvSpPr/>
              <p:nvPr/>
            </p:nvSpPr>
            <p:spPr>
              <a:xfrm>
                <a:off x="2922470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5" name="Google Shape;2035;p47"/>
              <p:cNvSpPr/>
              <p:nvPr/>
            </p:nvSpPr>
            <p:spPr>
              <a:xfrm rot="10800000" flipH="1">
                <a:off x="2800701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6" name="Google Shape;2036;p47"/>
              <p:cNvSpPr/>
              <p:nvPr/>
            </p:nvSpPr>
            <p:spPr>
              <a:xfrm>
                <a:off x="2922470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7" name="Google Shape;2037;p47"/>
              <p:cNvSpPr/>
              <p:nvPr/>
            </p:nvSpPr>
            <p:spPr>
              <a:xfrm rot="10800000" flipH="1">
                <a:off x="2922470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8" name="Google Shape;2038;p47"/>
              <p:cNvSpPr/>
              <p:nvPr/>
            </p:nvSpPr>
            <p:spPr>
              <a:xfrm rot="10800000" flipH="1">
                <a:off x="2922470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9" name="Google Shape;2039;p47"/>
              <p:cNvSpPr/>
              <p:nvPr/>
            </p:nvSpPr>
            <p:spPr>
              <a:xfrm>
                <a:off x="2922470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0" name="Google Shape;2040;p47"/>
              <p:cNvSpPr/>
              <p:nvPr/>
            </p:nvSpPr>
            <p:spPr>
              <a:xfrm rot="10800000" flipH="1">
                <a:off x="2922470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1" name="Google Shape;2041;p47"/>
              <p:cNvSpPr/>
              <p:nvPr/>
            </p:nvSpPr>
            <p:spPr>
              <a:xfrm>
                <a:off x="2922470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2" name="Google Shape;2042;p47"/>
              <p:cNvSpPr/>
              <p:nvPr/>
            </p:nvSpPr>
            <p:spPr>
              <a:xfrm>
                <a:off x="2800701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3" name="Google Shape;2043;p47"/>
              <p:cNvSpPr/>
              <p:nvPr/>
            </p:nvSpPr>
            <p:spPr>
              <a:xfrm>
                <a:off x="2800701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4" name="Google Shape;2044;p47"/>
              <p:cNvSpPr/>
              <p:nvPr/>
            </p:nvSpPr>
            <p:spPr>
              <a:xfrm>
                <a:off x="2800701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5" name="Google Shape;2045;p47"/>
              <p:cNvSpPr/>
              <p:nvPr/>
            </p:nvSpPr>
            <p:spPr>
              <a:xfrm>
                <a:off x="2800701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6" name="Google Shape;2046;p47"/>
              <p:cNvSpPr/>
              <p:nvPr/>
            </p:nvSpPr>
            <p:spPr>
              <a:xfrm>
                <a:off x="2800701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7" name="Google Shape;2047;p47"/>
              <p:cNvSpPr/>
              <p:nvPr/>
            </p:nvSpPr>
            <p:spPr>
              <a:xfrm>
                <a:off x="304424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2048;p47"/>
              <p:cNvSpPr/>
              <p:nvPr/>
            </p:nvSpPr>
            <p:spPr>
              <a:xfrm>
                <a:off x="3044240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2049;p47"/>
              <p:cNvSpPr/>
              <p:nvPr/>
            </p:nvSpPr>
            <p:spPr>
              <a:xfrm>
                <a:off x="3044240" y="48676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0" name="Google Shape;2050;p47"/>
              <p:cNvSpPr/>
              <p:nvPr/>
            </p:nvSpPr>
            <p:spPr>
              <a:xfrm>
                <a:off x="3044240" y="60845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2051;p47"/>
              <p:cNvSpPr/>
              <p:nvPr/>
            </p:nvSpPr>
            <p:spPr>
              <a:xfrm>
                <a:off x="3044240" y="73014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2" name="Google Shape;2052;p47"/>
              <p:cNvSpPr/>
              <p:nvPr/>
            </p:nvSpPr>
            <p:spPr>
              <a:xfrm>
                <a:off x="3044240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3" name="Google Shape;2053;p47"/>
              <p:cNvSpPr/>
              <p:nvPr/>
            </p:nvSpPr>
            <p:spPr>
              <a:xfrm>
                <a:off x="3044240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4" name="Google Shape;2054;p47"/>
              <p:cNvSpPr/>
              <p:nvPr/>
            </p:nvSpPr>
            <p:spPr>
              <a:xfrm>
                <a:off x="304424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5" name="Google Shape;2055;p47"/>
              <p:cNvSpPr/>
              <p:nvPr/>
            </p:nvSpPr>
            <p:spPr>
              <a:xfrm>
                <a:off x="304424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6" name="Google Shape;2056;p47"/>
              <p:cNvSpPr/>
              <p:nvPr/>
            </p:nvSpPr>
            <p:spPr>
              <a:xfrm>
                <a:off x="3044240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7" name="Google Shape;2057;p47"/>
              <p:cNvSpPr/>
              <p:nvPr/>
            </p:nvSpPr>
            <p:spPr>
              <a:xfrm>
                <a:off x="316601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8" name="Google Shape;2058;p47"/>
              <p:cNvSpPr/>
              <p:nvPr/>
            </p:nvSpPr>
            <p:spPr>
              <a:xfrm>
                <a:off x="3166010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9" name="Google Shape;2059;p47"/>
              <p:cNvSpPr/>
              <p:nvPr/>
            </p:nvSpPr>
            <p:spPr>
              <a:xfrm>
                <a:off x="3166010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0" name="Google Shape;2060;p47"/>
              <p:cNvSpPr/>
              <p:nvPr/>
            </p:nvSpPr>
            <p:spPr>
              <a:xfrm>
                <a:off x="3166010" y="60845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1" name="Google Shape;2061;p47"/>
              <p:cNvSpPr/>
              <p:nvPr/>
            </p:nvSpPr>
            <p:spPr>
              <a:xfrm>
                <a:off x="3166010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2" name="Google Shape;2062;p47"/>
              <p:cNvSpPr/>
              <p:nvPr/>
            </p:nvSpPr>
            <p:spPr>
              <a:xfrm>
                <a:off x="3166010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3" name="Google Shape;2063;p47"/>
              <p:cNvSpPr/>
              <p:nvPr/>
            </p:nvSpPr>
            <p:spPr>
              <a:xfrm>
                <a:off x="316601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4" name="Google Shape;2064;p47"/>
              <p:cNvSpPr/>
              <p:nvPr/>
            </p:nvSpPr>
            <p:spPr>
              <a:xfrm>
                <a:off x="316601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5" name="Google Shape;2065;p47"/>
              <p:cNvSpPr/>
              <p:nvPr/>
            </p:nvSpPr>
            <p:spPr>
              <a:xfrm>
                <a:off x="3166010" y="730140"/>
                <a:ext cx="81180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6" name="Google Shape;2066;p47"/>
              <p:cNvSpPr/>
              <p:nvPr/>
            </p:nvSpPr>
            <p:spPr>
              <a:xfrm>
                <a:off x="3166010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067" name="Google Shape;2067;p47"/>
          <p:cNvSpPr/>
          <p:nvPr/>
        </p:nvSpPr>
        <p:spPr>
          <a:xfrm>
            <a:off x="4010690" y="1397415"/>
            <a:ext cx="989014" cy="1350963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8" name="Google Shape;2068;p47"/>
          <p:cNvSpPr txBox="1"/>
          <p:nvPr/>
        </p:nvSpPr>
        <p:spPr>
          <a:xfrm>
            <a:off x="5943947" y="705297"/>
            <a:ext cx="95122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9" name="Google Shape;2069;p47"/>
          <p:cNvSpPr/>
          <p:nvPr/>
        </p:nvSpPr>
        <p:spPr>
          <a:xfrm>
            <a:off x="5050502" y="1158819"/>
            <a:ext cx="1520827" cy="276697"/>
          </a:xfrm>
          <a:custGeom>
            <a:avLst/>
            <a:gdLst/>
            <a:ahLst/>
            <a:cxnLst/>
            <a:rect l="l" t="t" r="r" b="b"/>
            <a:pathLst>
              <a:path w="21600" h="20800" extrusionOk="0">
                <a:moveTo>
                  <a:pt x="21600" y="800"/>
                </a:moveTo>
                <a:cubicBezTo>
                  <a:pt x="19259" y="0"/>
                  <a:pt x="16917" y="-800"/>
                  <a:pt x="16766" y="1600"/>
                </a:cubicBezTo>
                <a:cubicBezTo>
                  <a:pt x="16615" y="4000"/>
                  <a:pt x="20845" y="13200"/>
                  <a:pt x="20694" y="15200"/>
                </a:cubicBezTo>
                <a:cubicBezTo>
                  <a:pt x="20543" y="17200"/>
                  <a:pt x="17748" y="13867"/>
                  <a:pt x="15860" y="13600"/>
                </a:cubicBezTo>
                <a:cubicBezTo>
                  <a:pt x="13972" y="13333"/>
                  <a:pt x="12008" y="12400"/>
                  <a:pt x="9365" y="13600"/>
                </a:cubicBezTo>
                <a:cubicBezTo>
                  <a:pt x="6722" y="14800"/>
                  <a:pt x="3361" y="17800"/>
                  <a:pt x="0" y="20800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0" name="Google Shape;2070;p47"/>
          <p:cNvSpPr txBox="1"/>
          <p:nvPr/>
        </p:nvSpPr>
        <p:spPr>
          <a:xfrm>
            <a:off x="1256059" y="3256410"/>
            <a:ext cx="162876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input streams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1" name="Google Shape;2071;p47"/>
          <p:cNvSpPr txBox="1"/>
          <p:nvPr/>
        </p:nvSpPr>
        <p:spPr>
          <a:xfrm>
            <a:off x="6720235" y="3124200"/>
            <a:ext cx="2179177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streams of answer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2" name="Google Shape;2072;p47"/>
          <p:cNvSpPr/>
          <p:nvPr/>
        </p:nvSpPr>
        <p:spPr>
          <a:xfrm>
            <a:off x="2395621" y="2679338"/>
            <a:ext cx="808620" cy="606425"/>
          </a:xfrm>
          <a:custGeom>
            <a:avLst/>
            <a:gdLst/>
            <a:ahLst/>
            <a:cxnLst/>
            <a:rect l="l" t="t" r="r" b="b"/>
            <a:pathLst>
              <a:path w="21240" h="21600" extrusionOk="0">
                <a:moveTo>
                  <a:pt x="1968" y="21600"/>
                </a:moveTo>
                <a:cubicBezTo>
                  <a:pt x="5203" y="21221"/>
                  <a:pt x="8438" y="20842"/>
                  <a:pt x="8112" y="20084"/>
                </a:cubicBezTo>
                <a:cubicBezTo>
                  <a:pt x="7787" y="19326"/>
                  <a:pt x="-360" y="18000"/>
                  <a:pt x="12" y="17053"/>
                </a:cubicBezTo>
                <a:cubicBezTo>
                  <a:pt x="385" y="16105"/>
                  <a:pt x="7228" y="15979"/>
                  <a:pt x="10347" y="14400"/>
                </a:cubicBezTo>
                <a:cubicBezTo>
                  <a:pt x="13466" y="12821"/>
                  <a:pt x="16911" y="9979"/>
                  <a:pt x="18726" y="7579"/>
                </a:cubicBezTo>
                <a:cubicBezTo>
                  <a:pt x="20542" y="5179"/>
                  <a:pt x="20891" y="2589"/>
                  <a:pt x="21240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3" name="Google Shape;2073;p47"/>
          <p:cNvSpPr/>
          <p:nvPr/>
        </p:nvSpPr>
        <p:spPr>
          <a:xfrm>
            <a:off x="6603078" y="3508376"/>
            <a:ext cx="1382713" cy="850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cubicBezTo>
                  <a:pt x="19052" y="247"/>
                  <a:pt x="16505" y="495"/>
                  <a:pt x="16449" y="1080"/>
                </a:cubicBezTo>
                <a:cubicBezTo>
                  <a:pt x="16394" y="1665"/>
                  <a:pt x="21074" y="2925"/>
                  <a:pt x="21268" y="3510"/>
                </a:cubicBezTo>
                <a:cubicBezTo>
                  <a:pt x="21462" y="4095"/>
                  <a:pt x="19911" y="3555"/>
                  <a:pt x="17612" y="4590"/>
                </a:cubicBezTo>
                <a:cubicBezTo>
                  <a:pt x="15314" y="5625"/>
                  <a:pt x="10412" y="6885"/>
                  <a:pt x="7477" y="9720"/>
                </a:cubicBezTo>
                <a:cubicBezTo>
                  <a:pt x="4542" y="12555"/>
                  <a:pt x="2271" y="17077"/>
                  <a:pt x="0" y="2160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74" name="Google Shape;2074;p47"/>
          <p:cNvGrpSpPr/>
          <p:nvPr/>
        </p:nvGrpSpPr>
        <p:grpSpPr>
          <a:xfrm>
            <a:off x="3310602" y="2871727"/>
            <a:ext cx="2389190" cy="1795525"/>
            <a:chOff x="0" y="-1"/>
            <a:chExt cx="2389188" cy="1795524"/>
          </a:xfrm>
        </p:grpSpPr>
        <p:sp>
          <p:nvSpPr>
            <p:cNvPr id="2075" name="Google Shape;2075;p47"/>
            <p:cNvSpPr/>
            <p:nvPr/>
          </p:nvSpPr>
          <p:spPr>
            <a:xfrm>
              <a:off x="0" y="-1"/>
              <a:ext cx="2389188" cy="17955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21600"/>
                  </a:move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3664"/>
                    <a:pt x="20462" y="16411"/>
                    <a:pt x="18437" y="18437"/>
                  </a:cubicBezTo>
                  <a:lnTo>
                    <a:pt x="21600" y="18437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47"/>
            <p:cNvSpPr txBox="1"/>
            <p:nvPr/>
          </p:nvSpPr>
          <p:spPr>
            <a:xfrm>
              <a:off x="401958" y="299591"/>
              <a:ext cx="1585271" cy="11963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Registered Continuous Query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7" name="Google Shape;2077;p47"/>
          <p:cNvGrpSpPr/>
          <p:nvPr/>
        </p:nvGrpSpPr>
        <p:grpSpPr>
          <a:xfrm>
            <a:off x="598413" y="1216976"/>
            <a:ext cx="2746842" cy="1625521"/>
            <a:chOff x="-1" y="0"/>
            <a:chExt cx="2746840" cy="1625519"/>
          </a:xfrm>
        </p:grpSpPr>
        <p:grpSp>
          <p:nvGrpSpPr>
            <p:cNvPr id="2078" name="Google Shape;2078;p47"/>
            <p:cNvGrpSpPr/>
            <p:nvPr/>
          </p:nvGrpSpPr>
          <p:grpSpPr>
            <a:xfrm>
              <a:off x="-1" y="0"/>
              <a:ext cx="2746840" cy="1625519"/>
              <a:chOff x="0" y="0"/>
              <a:chExt cx="2746838" cy="1625518"/>
            </a:xfrm>
          </p:grpSpPr>
          <p:sp>
            <p:nvSpPr>
              <p:cNvPr id="2079" name="Google Shape;2079;p47"/>
              <p:cNvSpPr/>
              <p:nvPr/>
            </p:nvSpPr>
            <p:spPr>
              <a:xfrm>
                <a:off x="0" y="0"/>
                <a:ext cx="2746838" cy="1625518"/>
              </a:xfrm>
              <a:custGeom>
                <a:avLst/>
                <a:gdLst/>
                <a:ahLst/>
                <a:cxnLst/>
                <a:rect l="l" t="t" r="r" b="b"/>
                <a:pathLst>
                  <a:path w="20879" h="20684" extrusionOk="0">
                    <a:moveTo>
                      <a:pt x="1901" y="6800"/>
                    </a:moveTo>
                    <a:cubicBezTo>
                      <a:pt x="1658" y="4397"/>
                      <a:pt x="2907" y="2184"/>
                      <a:pt x="4691" y="1857"/>
                    </a:cubicBezTo>
                    <a:cubicBezTo>
                      <a:pt x="5414" y="1724"/>
                      <a:pt x="6149" y="1922"/>
                      <a:pt x="6778" y="2419"/>
                    </a:cubicBezTo>
                    <a:cubicBezTo>
                      <a:pt x="7445" y="725"/>
                      <a:pt x="9003" y="82"/>
                      <a:pt x="10259" y="981"/>
                    </a:cubicBezTo>
                    <a:cubicBezTo>
                      <a:pt x="10478" y="1139"/>
                      <a:pt x="10680" y="1338"/>
                      <a:pt x="10857" y="1573"/>
                    </a:cubicBezTo>
                    <a:lnTo>
                      <a:pt x="10857" y="1573"/>
                    </a:lnTo>
                    <a:cubicBezTo>
                      <a:pt x="11377" y="169"/>
                      <a:pt x="12642" y="-401"/>
                      <a:pt x="13683" y="299"/>
                    </a:cubicBezTo>
                    <a:cubicBezTo>
                      <a:pt x="13971" y="493"/>
                      <a:pt x="14223" y="774"/>
                      <a:pt x="14418" y="1119"/>
                    </a:cubicBezTo>
                    <a:cubicBezTo>
                      <a:pt x="15255" y="-209"/>
                      <a:pt x="16734" y="-373"/>
                      <a:pt x="17722" y="753"/>
                    </a:cubicBezTo>
                    <a:cubicBezTo>
                      <a:pt x="18137" y="1226"/>
                      <a:pt x="18417" y="1878"/>
                      <a:pt x="18513" y="2598"/>
                    </a:cubicBezTo>
                    <a:lnTo>
                      <a:pt x="18513" y="2598"/>
                    </a:lnTo>
                    <a:cubicBezTo>
                      <a:pt x="19885" y="3102"/>
                      <a:pt x="20694" y="5013"/>
                      <a:pt x="20321" y="6865"/>
                    </a:cubicBezTo>
                    <a:cubicBezTo>
                      <a:pt x="20289" y="7020"/>
                      <a:pt x="20250" y="7173"/>
                      <a:pt x="20203" y="7321"/>
                    </a:cubicBezTo>
                    <a:cubicBezTo>
                      <a:pt x="21303" y="9251"/>
                      <a:pt x="21034" y="12017"/>
                      <a:pt x="19601" y="13499"/>
                    </a:cubicBezTo>
                    <a:cubicBezTo>
                      <a:pt x="19156" y="13961"/>
                      <a:pt x="18629" y="14259"/>
                      <a:pt x="18072" y="14367"/>
                    </a:cubicBezTo>
                    <a:cubicBezTo>
                      <a:pt x="18072" y="16443"/>
                      <a:pt x="16822" y="18126"/>
                      <a:pt x="15280" y="18126"/>
                    </a:cubicBezTo>
                    <a:cubicBezTo>
                      <a:pt x="14757" y="18126"/>
                      <a:pt x="14245" y="17928"/>
                      <a:pt x="13801" y="17556"/>
                    </a:cubicBezTo>
                    <a:cubicBezTo>
                      <a:pt x="13280" y="19883"/>
                      <a:pt x="11460" y="21199"/>
                      <a:pt x="9738" y="20494"/>
                    </a:cubicBezTo>
                    <a:cubicBezTo>
                      <a:pt x="9016" y="20199"/>
                      <a:pt x="8392" y="19574"/>
                      <a:pt x="7973" y="18727"/>
                    </a:cubicBezTo>
                    <a:cubicBezTo>
                      <a:pt x="6209" y="20160"/>
                      <a:pt x="3920" y="19389"/>
                      <a:pt x="2859" y="17004"/>
                    </a:cubicBezTo>
                    <a:cubicBezTo>
                      <a:pt x="2846" y="16974"/>
                      <a:pt x="2833" y="16944"/>
                      <a:pt x="2820" y="16914"/>
                    </a:cubicBezTo>
                    <a:lnTo>
                      <a:pt x="2820" y="16914"/>
                    </a:lnTo>
                    <a:cubicBezTo>
                      <a:pt x="1666" y="17096"/>
                      <a:pt x="620" y="15986"/>
                      <a:pt x="485" y="14435"/>
                    </a:cubicBezTo>
                    <a:cubicBezTo>
                      <a:pt x="412" y="13608"/>
                      <a:pt x="615" y="12780"/>
                      <a:pt x="1038" y="12172"/>
                    </a:cubicBezTo>
                    <a:lnTo>
                      <a:pt x="1038" y="12172"/>
                    </a:lnTo>
                    <a:cubicBezTo>
                      <a:pt x="39" y="11379"/>
                      <a:pt x="-297" y="9639"/>
                      <a:pt x="288" y="8285"/>
                    </a:cubicBezTo>
                    <a:cubicBezTo>
                      <a:pt x="626" y="7504"/>
                      <a:pt x="1218" y="6988"/>
                      <a:pt x="1883" y="68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0" name="Google Shape;2080;p47"/>
              <p:cNvSpPr/>
              <p:nvPr/>
            </p:nvSpPr>
            <p:spPr>
              <a:xfrm>
                <a:off x="120347" y="914494"/>
                <a:ext cx="270395" cy="27039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1" name="Google Shape;2081;p47"/>
              <p:cNvSpPr/>
              <p:nvPr/>
            </p:nvSpPr>
            <p:spPr>
              <a:xfrm>
                <a:off x="422088" y="903619"/>
                <a:ext cx="180263" cy="18026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2" name="Google Shape;2082;p47"/>
              <p:cNvSpPr/>
              <p:nvPr/>
            </p:nvSpPr>
            <p:spPr>
              <a:xfrm>
                <a:off x="635762" y="911936"/>
                <a:ext cx="90133" cy="9013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83" name="Google Shape;2083;p47"/>
            <p:cNvSpPr txBox="1"/>
            <p:nvPr/>
          </p:nvSpPr>
          <p:spPr>
            <a:xfrm>
              <a:off x="426124" y="538481"/>
              <a:ext cx="1700531" cy="4597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Data Sources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4" name="Google Shape;2084;p47"/>
          <p:cNvGrpSpPr/>
          <p:nvPr/>
        </p:nvGrpSpPr>
        <p:grpSpPr>
          <a:xfrm>
            <a:off x="533731" y="4359276"/>
            <a:ext cx="1219625" cy="202418"/>
            <a:chOff x="0" y="0"/>
            <a:chExt cx="1219624" cy="202417"/>
          </a:xfrm>
        </p:grpSpPr>
        <p:sp>
          <p:nvSpPr>
            <p:cNvPr id="2085" name="Google Shape;2085;p47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086" name="Google Shape;2086;p47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87" name="Google Shape;2087;p47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4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2093" name="Google Shape;2093;p4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93</a:t>
            </a:fld>
            <a:endParaRPr/>
          </a:p>
        </p:txBody>
      </p:sp>
      <p:sp>
        <p:nvSpPr>
          <p:cNvPr id="2094" name="Google Shape;2094;p48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A </a:t>
            </a:r>
            <a:r>
              <a:rPr lang="en-US" b="1">
                <a:solidFill>
                  <a:srgbClr val="7030A0"/>
                </a:solidFill>
              </a:rPr>
              <a:t>window operator</a:t>
            </a:r>
            <a:r>
              <a:rPr lang="en-US" b="1">
                <a:solidFill>
                  <a:schemeClr val="accent4"/>
                </a:solidFill>
              </a:rPr>
              <a:t> </a:t>
            </a:r>
            <a:r>
              <a:rPr lang="en-US"/>
              <a:t>selects a finite portion of a stream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We have seen the </a:t>
            </a: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operator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Flux includes a window operator that builds table </a:t>
            </a:r>
            <a:r>
              <a:rPr lang="en-US" b="1">
                <a:solidFill>
                  <a:srgbClr val="7030A0"/>
                </a:solidFill>
              </a:rPr>
              <a:t>tumbling</a:t>
            </a:r>
            <a:r>
              <a:rPr lang="en-US"/>
              <a:t> across the results of the time range operator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e.g.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US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Window(every: 60m,</a:t>
            </a:r>
            <a:r>
              <a:rPr lang="en-US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p9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tumbling window</a:t>
            </a:r>
            <a:endParaRPr/>
          </a:p>
        </p:txBody>
      </p:sp>
      <p:sp>
        <p:nvSpPr>
          <p:cNvPr id="2100" name="Google Shape;2100;p9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94</a:t>
            </a:fld>
            <a:endParaRPr/>
          </a:p>
        </p:txBody>
      </p:sp>
      <p:sp>
        <p:nvSpPr>
          <p:cNvPr id="2101" name="Google Shape;2101;p95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B0F0"/>
                </a:solidFill>
              </a:rPr>
              <a:t>processing</a:t>
            </a:r>
            <a:endParaRPr>
              <a:solidFill>
                <a:srgbClr val="00B0F0"/>
              </a:solidFill>
            </a:endParaRPr>
          </a:p>
        </p:txBody>
      </p:sp>
      <p:sp>
        <p:nvSpPr>
          <p:cNvPr id="2102" name="Google Shape;2102;p95"/>
          <p:cNvSpPr txBox="1"/>
          <p:nvPr/>
        </p:nvSpPr>
        <p:spPr>
          <a:xfrm>
            <a:off x="3906349" y="1606191"/>
            <a:ext cx="4840238" cy="2160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" name="Google Shape;2107;p4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tumbling window</a:t>
            </a:r>
            <a:endParaRPr/>
          </a:p>
        </p:txBody>
      </p:sp>
      <p:sp>
        <p:nvSpPr>
          <p:cNvPr id="2108" name="Google Shape;2108;p4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95</a:t>
            </a:fld>
            <a:endParaRPr/>
          </a:p>
        </p:txBody>
      </p:sp>
      <p:sp>
        <p:nvSpPr>
          <p:cNvPr id="2109" name="Google Shape;2109;p49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B0F0"/>
                </a:solidFill>
              </a:rPr>
              <a:t>processing</a:t>
            </a:r>
            <a:endParaRPr>
              <a:solidFill>
                <a:srgbClr val="00B0F0"/>
              </a:solidFill>
            </a:endParaRPr>
          </a:p>
        </p:txBody>
      </p:sp>
      <p:sp>
        <p:nvSpPr>
          <p:cNvPr id="2110" name="Google Shape;2110;p49"/>
          <p:cNvSpPr txBox="1"/>
          <p:nvPr/>
        </p:nvSpPr>
        <p:spPr>
          <a:xfrm>
            <a:off x="3906349" y="1606191"/>
            <a:ext cx="4840238" cy="2472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Window(every: 60m,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" name="Google Shape;2115;p5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Tumbling?</a:t>
            </a:r>
            <a:endParaRPr/>
          </a:p>
        </p:txBody>
      </p:sp>
      <p:sp>
        <p:nvSpPr>
          <p:cNvPr id="2116" name="Google Shape;2116;p5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96</a:t>
            </a:fld>
            <a:endParaRPr/>
          </a:p>
        </p:txBody>
      </p:sp>
      <p:pic>
        <p:nvPicPr>
          <p:cNvPr id="2117" name="Google Shape;2117;p50" descr="Picture 2"/>
          <p:cNvPicPr preferRelativeResize="0"/>
          <p:nvPr/>
        </p:nvPicPr>
        <p:blipFill rotWithShape="1">
          <a:blip r:embed="rId3">
            <a:alphaModFix/>
          </a:blip>
          <a:srcRect l="1575" t="23229" b="13889"/>
          <a:stretch/>
        </p:blipFill>
        <p:spPr>
          <a:xfrm>
            <a:off x="463540" y="1194847"/>
            <a:ext cx="8219325" cy="3391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Google Shape;2122;p5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2123" name="Google Shape;2123;p5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97</a:t>
            </a:fld>
            <a:endParaRPr/>
          </a:p>
        </p:txBody>
      </p:sp>
      <p:grpSp>
        <p:nvGrpSpPr>
          <p:cNvPr id="2124" name="Google Shape;2124;p51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2125" name="Google Shape;2125;p51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2126" name="Google Shape;2126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3" name="Google Shape;2133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4" name="Google Shape;2134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5" name="Google Shape;2135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36" name="Google Shape;2136;p51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2137" name="Google Shape;2137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8" name="Google Shape;2138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9" name="Google Shape;2139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0" name="Google Shape;2140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1" name="Google Shape;2141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2" name="Google Shape;2142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3" name="Google Shape;2143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2144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5" name="Google Shape;2145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6" name="Google Shape;2146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7" name="Google Shape;2147;p51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2148" name="Google Shape;2148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9" name="Google Shape;2149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0" name="Google Shape;2150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1" name="Google Shape;2151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2" name="Google Shape;2152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3" name="Google Shape;2153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4" name="Google Shape;2154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5" name="Google Shape;2155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6" name="Google Shape;2156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7" name="Google Shape;2157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58" name="Google Shape;2158;p51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2159" name="Google Shape;2159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0" name="Google Shape;2160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1" name="Google Shape;2161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2" name="Google Shape;2162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3" name="Google Shape;2163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4" name="Google Shape;2164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5" name="Google Shape;2165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6" name="Google Shape;2166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7" name="Google Shape;2167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8" name="Google Shape;2168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69" name="Google Shape;2169;p51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2170" name="Google Shape;2170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1" name="Google Shape;2171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2" name="Google Shape;2172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3" name="Google Shape;2173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4" name="Google Shape;2174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5" name="Google Shape;2175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6" name="Google Shape;2176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7" name="Google Shape;2177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8" name="Google Shape;2178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9" name="Google Shape;2179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80" name="Google Shape;2180;p51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51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51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51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51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51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51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51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51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51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51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51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51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51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51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51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51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51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51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51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51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51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51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51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51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51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51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51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51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51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51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51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51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51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51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51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51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51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51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51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51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51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51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51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51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51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51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51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51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51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51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51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51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51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51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51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51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51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51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51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51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51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51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51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51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51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51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51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51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51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51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51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51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51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51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51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51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51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51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51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51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51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51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51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51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51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51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51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51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51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51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51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51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51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51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51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51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51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51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51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51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51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51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51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51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51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51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51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51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51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51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51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51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51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51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51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51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51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51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51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51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51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51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51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51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51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51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51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51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51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51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51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51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51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51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51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51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51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51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51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51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51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51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51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51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51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51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51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51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51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51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51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51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51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51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51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51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51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51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51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51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51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51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51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51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51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51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51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51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51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51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51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51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00" name="Google Shape;2400;p51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2401" name="Google Shape;2401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2" name="Google Shape;2402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3" name="Google Shape;2403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4" name="Google Shape;2404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5" name="Google Shape;2405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6" name="Google Shape;2406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7" name="Google Shape;2407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8" name="Google Shape;2408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9" name="Google Shape;2409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11" name="Google Shape;2411;p51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2412" name="Google Shape;2412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5" name="Google Shape;2415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6" name="Google Shape;2416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7" name="Google Shape;2417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8" name="Google Shape;2418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9" name="Google Shape;2419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0" name="Google Shape;2420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1" name="Google Shape;2421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22" name="Google Shape;2422;p51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2423" name="Google Shape;2423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4" name="Google Shape;2424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5" name="Google Shape;2425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6" name="Google Shape;2426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7" name="Google Shape;2427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8" name="Google Shape;2428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9" name="Google Shape;2429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0" name="Google Shape;2430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1" name="Google Shape;2431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2" name="Google Shape;2432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3" name="Google Shape;2433;p51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2434" name="Google Shape;2434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5" name="Google Shape;2435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6" name="Google Shape;2436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7" name="Google Shape;2437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8" name="Google Shape;2438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9" name="Google Shape;2439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0" name="Google Shape;2440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1" name="Google Shape;2441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2" name="Google Shape;2442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3" name="Google Shape;2443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44" name="Google Shape;2444;p51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2445" name="Google Shape;2445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6" name="Google Shape;2446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7" name="Google Shape;2447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8" name="Google Shape;2448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9" name="Google Shape;2449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0" name="Google Shape;2450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1" name="Google Shape;2451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2" name="Google Shape;2452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3" name="Google Shape;2453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4" name="Google Shape;2454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55" name="Google Shape;2455;p51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51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51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51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51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51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51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51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51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51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51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51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51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51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51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51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51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51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51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51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51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51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51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51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51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51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51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51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51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51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51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51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51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51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51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51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51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51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51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51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51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51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51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51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51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51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51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51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51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51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51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51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51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51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51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51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51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51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51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51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51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51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51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51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51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51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51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51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51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51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51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51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51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51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51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51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51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51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51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51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51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51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51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51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51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51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51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51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51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51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51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51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51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51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51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51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51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51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51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51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51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51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51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51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51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51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51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51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51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51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51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51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51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51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51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51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51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51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51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51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51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51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51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51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51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51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51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51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51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51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51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51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51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51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51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51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51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51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51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51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51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25" name="Google Shape;2625;p51"/>
          <p:cNvSpPr/>
          <p:nvPr/>
        </p:nvSpPr>
        <p:spPr>
          <a:xfrm>
            <a:off x="584789" y="1471843"/>
            <a:ext cx="882504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26" name="Google Shape;2626;p51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2627" name="Google Shape;2627;p51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2628" name="Google Shape;2628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9" name="Google Shape;2629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0" name="Google Shape;2630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1" name="Google Shape;2631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2" name="Google Shape;2632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3" name="Google Shape;2633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4" name="Google Shape;2634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5" name="Google Shape;2635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6" name="Google Shape;2636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7" name="Google Shape;2637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38" name="Google Shape;2638;p51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2639" name="Google Shape;2639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0" name="Google Shape;2640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1" name="Google Shape;2641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2" name="Google Shape;2642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3" name="Google Shape;2643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4" name="Google Shape;2644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5" name="Google Shape;2645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6" name="Google Shape;2646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7" name="Google Shape;2647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8" name="Google Shape;2648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49" name="Google Shape;2649;p51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2650" name="Google Shape;2650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1" name="Google Shape;2651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2" name="Google Shape;2652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3" name="Google Shape;2653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4" name="Google Shape;2654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5" name="Google Shape;2655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6" name="Google Shape;2656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7" name="Google Shape;2657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8" name="Google Shape;2658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9" name="Google Shape;2659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60" name="Google Shape;2660;p51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2661" name="Google Shape;2661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2" name="Google Shape;2662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3" name="Google Shape;2663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4" name="Google Shape;2664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5" name="Google Shape;2665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6" name="Google Shape;2666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7" name="Google Shape;2667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8" name="Google Shape;2668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9" name="Google Shape;2669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0" name="Google Shape;2670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71" name="Google Shape;2671;p51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2672" name="Google Shape;2672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3" name="Google Shape;2673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4" name="Google Shape;2674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5" name="Google Shape;2675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6" name="Google Shape;2676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7" name="Google Shape;2677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8" name="Google Shape;2678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9" name="Google Shape;2679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0" name="Google Shape;2680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1" name="Google Shape;2681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82" name="Google Shape;2682;p51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51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51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51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51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51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51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51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51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51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51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51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51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51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51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51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51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02" name="Google Shape;2702;p51"/>
          <p:cNvSpPr txBox="1"/>
          <p:nvPr/>
        </p:nvSpPr>
        <p:spPr>
          <a:xfrm>
            <a:off x="858775" y="4338082"/>
            <a:ext cx="321443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03" name="Google Shape;2703;p51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2704" name="Google Shape;2704;p51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705" name="Google Shape;2705;p51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06" name="Google Shape;2706;p51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p5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2712" name="Google Shape;2712;p5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98</a:t>
            </a:fld>
            <a:endParaRPr/>
          </a:p>
        </p:txBody>
      </p:sp>
      <p:grpSp>
        <p:nvGrpSpPr>
          <p:cNvPr id="2713" name="Google Shape;2713;p52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2714" name="Google Shape;2714;p52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2715" name="Google Shape;2715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6" name="Google Shape;2716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7" name="Google Shape;2717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8" name="Google Shape;2718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9" name="Google Shape;2719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0" name="Google Shape;2720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1" name="Google Shape;2721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2" name="Google Shape;2722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3" name="Google Shape;2723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4" name="Google Shape;2724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25" name="Google Shape;2725;p52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2726" name="Google Shape;2726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7" name="Google Shape;2727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8" name="Google Shape;2728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9" name="Google Shape;2729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0" name="Google Shape;2730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1" name="Google Shape;2731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2" name="Google Shape;2732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3" name="Google Shape;2733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4" name="Google Shape;2734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5" name="Google Shape;2735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36" name="Google Shape;2736;p52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2737" name="Google Shape;2737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8" name="Google Shape;2738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9" name="Google Shape;2739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0" name="Google Shape;2740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1" name="Google Shape;2741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2" name="Google Shape;2742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3" name="Google Shape;2743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4" name="Google Shape;2744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5" name="Google Shape;2745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6" name="Google Shape;2746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47" name="Google Shape;2747;p52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2748" name="Google Shape;2748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9" name="Google Shape;2749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0" name="Google Shape;2750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1" name="Google Shape;2751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2" name="Google Shape;2752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3" name="Google Shape;2753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4" name="Google Shape;2754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5" name="Google Shape;2755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6" name="Google Shape;2756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7" name="Google Shape;2757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58" name="Google Shape;2758;p52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2759" name="Google Shape;2759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0" name="Google Shape;2760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1" name="Google Shape;2761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2" name="Google Shape;2762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3" name="Google Shape;2763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4" name="Google Shape;2764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5" name="Google Shape;2765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6" name="Google Shape;2766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7" name="Google Shape;2767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8" name="Google Shape;2768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69" name="Google Shape;2769;p52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52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52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52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52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52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52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52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52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52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52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52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52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52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52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52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52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52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52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52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52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52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52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52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52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52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52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52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52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52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52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52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52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52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52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52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52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52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52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52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52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52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52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52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52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52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52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52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52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52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52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52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52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52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52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52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52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52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52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52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52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52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52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52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52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52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52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52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52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52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52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52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52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52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52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52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52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52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52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52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52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52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52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52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52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52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52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52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52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52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52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52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52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52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52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52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52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52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52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52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52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52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52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52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52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52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52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52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52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52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52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52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52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52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52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52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52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52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52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52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52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52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52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52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52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52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52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52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52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52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52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52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52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52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52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52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52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52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52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52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52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52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52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52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52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52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52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52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52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52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52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52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52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52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52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52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52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52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52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52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52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52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52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52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52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52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52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52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52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52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52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52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52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52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52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52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52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52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52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52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52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52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52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52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52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52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52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52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52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52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52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52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52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52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52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52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52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52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52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52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52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52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52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52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52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52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52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52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52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52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52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52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52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52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52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52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52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52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52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52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89" name="Google Shape;2989;p52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2990" name="Google Shape;2990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1" name="Google Shape;2991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2" name="Google Shape;2992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3" name="Google Shape;2993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4" name="Google Shape;2994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5" name="Google Shape;2995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6" name="Google Shape;2996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7" name="Google Shape;2997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8" name="Google Shape;2998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9" name="Google Shape;2999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00" name="Google Shape;3000;p52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3001" name="Google Shape;3001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2" name="Google Shape;3002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3" name="Google Shape;3003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4" name="Google Shape;3004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5" name="Google Shape;3005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6" name="Google Shape;3006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7" name="Google Shape;3007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8" name="Google Shape;3008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9" name="Google Shape;3009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0" name="Google Shape;3010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11" name="Google Shape;3011;p52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3012" name="Google Shape;3012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3" name="Google Shape;3013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4" name="Google Shape;301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5" name="Google Shape;3015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6" name="Google Shape;3016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7" name="Google Shape;3017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8" name="Google Shape;3018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9" name="Google Shape;3019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0" name="Google Shape;3020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1" name="Google Shape;3021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22" name="Google Shape;3022;p52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3023" name="Google Shape;3023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4" name="Google Shape;302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5" name="Google Shape;3025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6" name="Google Shape;3026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7" name="Google Shape;3027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8" name="Google Shape;3028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9" name="Google Shape;3029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0" name="Google Shape;3030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1" name="Google Shape;3031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2" name="Google Shape;3032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33" name="Google Shape;3033;p52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3034" name="Google Shape;3034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5" name="Google Shape;3035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6" name="Google Shape;3036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7" name="Google Shape;3037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8" name="Google Shape;3038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9" name="Google Shape;3039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0" name="Google Shape;3040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1" name="Google Shape;3041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2" name="Google Shape;3042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3" name="Google Shape;3043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44" name="Google Shape;3044;p52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52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52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52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52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52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52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52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52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52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52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52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52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52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52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52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52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52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52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52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52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52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52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52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52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52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52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52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52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52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52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52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52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52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52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52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52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52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52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52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52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52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52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52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52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52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52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52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52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52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52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52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52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52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52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52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52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52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52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52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52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52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52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52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52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52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52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52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52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52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52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52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52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52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52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52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52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52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52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52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52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52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52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52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52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52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52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52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52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52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52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52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52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52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52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52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52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52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52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52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52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52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52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52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52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52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52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52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52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52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52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52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52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52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52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52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52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52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52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52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52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52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52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52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52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52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52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52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52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52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52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52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52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52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52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52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52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52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52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52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52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52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52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52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52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52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52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52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52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52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52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52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52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52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52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52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52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52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52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52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52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52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52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52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52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52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52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52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52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52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4" name="Google Shape;3214;p52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3215" name="Google Shape;3215;p52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3216" name="Google Shape;3216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7" name="Google Shape;3217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8" name="Google Shape;3218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9" name="Google Shape;3219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0" name="Google Shape;3220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1" name="Google Shape;3221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2" name="Google Shape;3222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3" name="Google Shape;3223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4" name="Google Shape;322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5" name="Google Shape;3225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26" name="Google Shape;3226;p52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3227" name="Google Shape;3227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8" name="Google Shape;3228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9" name="Google Shape;3229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0" name="Google Shape;3230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1" name="Google Shape;3231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2" name="Google Shape;3232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3" name="Google Shape;3233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4" name="Google Shape;323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5" name="Google Shape;3235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6" name="Google Shape;3236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37" name="Google Shape;3237;p52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3238" name="Google Shape;3238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9" name="Google Shape;3239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0" name="Google Shape;3240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1" name="Google Shape;3241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2" name="Google Shape;3242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3" name="Google Shape;3243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4" name="Google Shape;3244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5" name="Google Shape;3245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6" name="Google Shape;3246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7" name="Google Shape;3247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48" name="Google Shape;3248;p52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3249" name="Google Shape;3249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0" name="Google Shape;3250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1" name="Google Shape;3251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2" name="Google Shape;3252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3" name="Google Shape;3253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4" name="Google Shape;3254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5" name="Google Shape;3255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6" name="Google Shape;3256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7" name="Google Shape;3257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8" name="Google Shape;3258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59" name="Google Shape;3259;p52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3260" name="Google Shape;3260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1" name="Google Shape;3261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2" name="Google Shape;3262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3" name="Google Shape;3263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4" name="Google Shape;326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5" name="Google Shape;3265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6" name="Google Shape;3266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7" name="Google Shape;3267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8" name="Google Shape;3268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9" name="Google Shape;3269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70" name="Google Shape;3270;p52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52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52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52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52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52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52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52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52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52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52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52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52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52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52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52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52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52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52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52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90" name="Google Shape;3290;p52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3291" name="Google Shape;3291;p52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52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52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52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52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52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52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52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52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52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52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52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52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52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52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52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52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52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52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52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52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52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52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52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52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52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52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52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52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52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52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52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52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52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52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52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52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52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52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52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52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52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52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52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52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52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52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52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52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52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52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52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52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52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52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52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52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52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52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52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52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52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52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52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52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52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52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52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52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52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61" name="Google Shape;3361;p52"/>
          <p:cNvSpPr/>
          <p:nvPr/>
        </p:nvSpPr>
        <p:spPr>
          <a:xfrm>
            <a:off x="1467293" y="1471843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2" name="Google Shape;3362;p52"/>
          <p:cNvSpPr txBox="1"/>
          <p:nvPr/>
        </p:nvSpPr>
        <p:spPr>
          <a:xfrm>
            <a:off x="858775" y="4338082"/>
            <a:ext cx="150709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[2]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63" name="Google Shape;3363;p52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3364" name="Google Shape;3364;p52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365" name="Google Shape;3365;p52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66" name="Google Shape;3366;p52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1" name="Google Shape;3371;p5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3372" name="Google Shape;3372;p53"/>
          <p:cNvSpPr txBox="1">
            <a:spLocks noGrp="1"/>
          </p:cNvSpPr>
          <p:nvPr>
            <p:ph type="sldNum" idx="12"/>
          </p:nvPr>
        </p:nvSpPr>
        <p:spPr>
          <a:xfrm>
            <a:off x="8716475" y="4842025"/>
            <a:ext cx="2751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99</a:t>
            </a:fld>
            <a:endParaRPr/>
          </a:p>
        </p:txBody>
      </p:sp>
      <p:grpSp>
        <p:nvGrpSpPr>
          <p:cNvPr id="3373" name="Google Shape;3373;p53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3374" name="Google Shape;3374;p53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3375" name="Google Shape;3375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6" name="Google Shape;3376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7" name="Google Shape;3377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8" name="Google Shape;3378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9" name="Google Shape;3379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0" name="Google Shape;3380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1" name="Google Shape;3381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2" name="Google Shape;3382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3" name="Google Shape;3383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4" name="Google Shape;3384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85" name="Google Shape;3385;p53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3386" name="Google Shape;3386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7" name="Google Shape;3387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8" name="Google Shape;3388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9" name="Google Shape;3389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0" name="Google Shape;3390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1" name="Google Shape;3391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2" name="Google Shape;3392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3" name="Google Shape;3393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4" name="Google Shape;3394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5" name="Google Shape;3395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96" name="Google Shape;3396;p53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3397" name="Google Shape;3397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8" name="Google Shape;3398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9" name="Google Shape;3399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0" name="Google Shape;3400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1" name="Google Shape;3401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2" name="Google Shape;3402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3" name="Google Shape;3403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4" name="Google Shape;3404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5" name="Google Shape;3405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6" name="Google Shape;3406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07" name="Google Shape;3407;p53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3408" name="Google Shape;3408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9" name="Google Shape;3409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0" name="Google Shape;3410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1" name="Google Shape;3411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2" name="Google Shape;3412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3" name="Google Shape;3413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4" name="Google Shape;3414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5" name="Google Shape;3415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6" name="Google Shape;3416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7" name="Google Shape;3417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18" name="Google Shape;3418;p53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3419" name="Google Shape;3419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0" name="Google Shape;3420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1" name="Google Shape;3421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2" name="Google Shape;3422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3" name="Google Shape;3423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4" name="Google Shape;3424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5" name="Google Shape;3425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6" name="Google Shape;3426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7" name="Google Shape;3427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8" name="Google Shape;3428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429" name="Google Shape;3429;p53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53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53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53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53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53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53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53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53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53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53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53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53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53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53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53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53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53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53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53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53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53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53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53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53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53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53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53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53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53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53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53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53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53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53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53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53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53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53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53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53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53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53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53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53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53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53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53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53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53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53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53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53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53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53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53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53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53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53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53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53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53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53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53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53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53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53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53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53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53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53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53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53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53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53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53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649" name="Google Shape;3649;p53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3650" name="Google Shape;3650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1" name="Google Shape;3651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2" name="Google Shape;3652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3" name="Google Shape;3653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4" name="Google Shape;3654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5" name="Google Shape;3655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6" name="Google Shape;3656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7" name="Google Shape;3657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8" name="Google Shape;3658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9" name="Google Shape;3659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60" name="Google Shape;3660;p53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3661" name="Google Shape;3661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2" name="Google Shape;3662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3" name="Google Shape;3663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4" name="Google Shape;3664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8" name="Google Shape;3668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9" name="Google Shape;3669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0" name="Google Shape;3670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71" name="Google Shape;3671;p53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3672" name="Google Shape;3672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3" name="Google Shape;3673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4" name="Google Shape;367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5" name="Google Shape;3675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6" name="Google Shape;3676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7" name="Google Shape;3677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8" name="Google Shape;3678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9" name="Google Shape;3679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0" name="Google Shape;3680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1" name="Google Shape;3681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82" name="Google Shape;3682;p53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3683" name="Google Shape;3683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4" name="Google Shape;368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5" name="Google Shape;3685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6" name="Google Shape;3686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7" name="Google Shape;3687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8" name="Google Shape;3688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9" name="Google Shape;3689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0" name="Google Shape;3690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1" name="Google Shape;3691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2" name="Google Shape;3692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93" name="Google Shape;3693;p53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3694" name="Google Shape;3694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5" name="Google Shape;3695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6" name="Google Shape;3696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7" name="Google Shape;3697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8" name="Google Shape;3698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9" name="Google Shape;3699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0" name="Google Shape;3700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1" name="Google Shape;3701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2" name="Google Shape;3702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3" name="Google Shape;3703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704" name="Google Shape;3704;p53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53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53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53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53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53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53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53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53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53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53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53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53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53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53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53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53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53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53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53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53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53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53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53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53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53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53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53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53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53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53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53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53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53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53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53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74" name="Google Shape;3874;p53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3875" name="Google Shape;3875;p53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3876" name="Google Shape;3876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7" name="Google Shape;3877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8" name="Google Shape;3878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9" name="Google Shape;3879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0" name="Google Shape;3880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1" name="Google Shape;3881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2" name="Google Shape;3882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3" name="Google Shape;3883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4" name="Google Shape;388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5" name="Google Shape;3885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86" name="Google Shape;3886;p53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3887" name="Google Shape;3887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8" name="Google Shape;3888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9" name="Google Shape;3889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0" name="Google Shape;3890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1" name="Google Shape;3891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2" name="Google Shape;3892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3" name="Google Shape;3893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4" name="Google Shape;389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5" name="Google Shape;3895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6" name="Google Shape;3896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97" name="Google Shape;3897;p53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3898" name="Google Shape;3898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9" name="Google Shape;3899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0" name="Google Shape;3900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1" name="Google Shape;3901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2" name="Google Shape;3902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3" name="Google Shape;3903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4" name="Google Shape;3904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5" name="Google Shape;3905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6" name="Google Shape;3906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7" name="Google Shape;3907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08" name="Google Shape;3908;p53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3909" name="Google Shape;3909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0" name="Google Shape;3910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1" name="Google Shape;3911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2" name="Google Shape;3912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3" name="Google Shape;3913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4" name="Google Shape;3914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5" name="Google Shape;3915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6" name="Google Shape;3916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7" name="Google Shape;3917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8" name="Google Shape;3918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19" name="Google Shape;3919;p53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3920" name="Google Shape;3920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1" name="Google Shape;3921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2" name="Google Shape;3922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3" name="Google Shape;3923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4" name="Google Shape;392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5" name="Google Shape;3925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6" name="Google Shape;3926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7" name="Google Shape;3927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8" name="Google Shape;3928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9" name="Google Shape;3929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30" name="Google Shape;3930;p53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53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53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53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50" name="Google Shape;3950;p53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3951" name="Google Shape;3951;p53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53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53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53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53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53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53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53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53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53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53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53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53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21" name="Google Shape;4021;p53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4022" name="Google Shape;4022;p53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53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53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53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53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53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53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92" name="Google Shape;4092;p53"/>
          <p:cNvSpPr/>
          <p:nvPr/>
        </p:nvSpPr>
        <p:spPr>
          <a:xfrm>
            <a:off x="2334259" y="1451707"/>
            <a:ext cx="848718" cy="1350964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3" name="Google Shape;4093;p53"/>
          <p:cNvSpPr txBox="1"/>
          <p:nvPr/>
        </p:nvSpPr>
        <p:spPr>
          <a:xfrm>
            <a:off x="858776" y="4338082"/>
            <a:ext cx="2791542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[3]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94" name="Google Shape;4094;p53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4095" name="Google Shape;4095;p53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096" name="Google Shape;4096;p53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97" name="Google Shape;4097;p53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1_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fluxDays Template">
  <a:themeElements>
    <a:clrScheme name="InfluxDays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9FF"/>
      </a:accent1>
      <a:accent2>
        <a:srgbClr val="F95F53"/>
      </a:accent2>
      <a:accent3>
        <a:srgbClr val="A5ACB5"/>
      </a:accent3>
      <a:accent4>
        <a:srgbClr val="8050EA"/>
      </a:accent4>
      <a:accent5>
        <a:srgbClr val="3E90EF"/>
      </a:accent5>
      <a:accent6>
        <a:srgbClr val="4FD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6057</Words>
  <Application>Microsoft Macintosh PowerPoint</Application>
  <PresentationFormat>On-screen Show (16:9)</PresentationFormat>
  <Paragraphs>2315</Paragraphs>
  <Slides>124</Slides>
  <Notes>124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124</vt:i4>
      </vt:variant>
    </vt:vector>
  </HeadingPairs>
  <TitlesOfParts>
    <vt:vector size="131" baseType="lpstr">
      <vt:lpstr>Helvetica Neue</vt:lpstr>
      <vt:lpstr>Courier</vt:lpstr>
      <vt:lpstr>Calibri</vt:lpstr>
      <vt:lpstr>Arial</vt:lpstr>
      <vt:lpstr>Rubik</vt:lpstr>
      <vt:lpstr>Rubik Light</vt:lpstr>
      <vt:lpstr>1_Office Theme</vt:lpstr>
      <vt:lpstr>Basic Data Analysis</vt:lpstr>
      <vt:lpstr>Introduction</vt:lpstr>
      <vt:lpstr>Data Lifecycle</vt:lpstr>
      <vt:lpstr>Data Lifecycle</vt:lpstr>
      <vt:lpstr>Data Lifecycle</vt:lpstr>
      <vt:lpstr>PowerPoint Presentation</vt:lpstr>
      <vt:lpstr>Why Flux?</vt:lpstr>
      <vt:lpstr>What Is Flux?</vt:lpstr>
      <vt:lpstr>What Is Flux?</vt:lpstr>
      <vt:lpstr>Flux is Open</vt:lpstr>
      <vt:lpstr>What is Flux? (cont.)</vt:lpstr>
      <vt:lpstr>Exploring Flux Basics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Flux Data Model</vt:lpstr>
      <vt:lpstr>From bucket to tables</vt:lpstr>
      <vt:lpstr>From bucket to tables</vt:lpstr>
      <vt:lpstr>From bucket to tables</vt:lpstr>
      <vt:lpstr>From bucket to tables</vt:lpstr>
      <vt:lpstr>From bucket to tables</vt:lpstr>
      <vt:lpstr>Query Process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do some live coding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Quiz</vt:lpstr>
      <vt:lpstr>Quiz</vt:lpstr>
      <vt:lpstr>Quiz</vt:lpstr>
      <vt:lpstr>Quiz</vt:lpstr>
      <vt:lpstr>Quiz answer</vt:lpstr>
      <vt:lpstr>Exploring Flux Windowing</vt:lpstr>
      <vt:lpstr>Key concepts</vt:lpstr>
      <vt:lpstr>Windows</vt:lpstr>
      <vt:lpstr>Windows</vt:lpstr>
      <vt:lpstr>Windows</vt:lpstr>
      <vt:lpstr>Let’s get dirty!</vt:lpstr>
      <vt:lpstr>Continuous Linear Pizza Oven</vt:lpstr>
      <vt:lpstr>Task</vt:lpstr>
      <vt:lpstr>Let’s do some live coding</vt:lpstr>
      <vt:lpstr>Let’s get dirty!</vt:lpstr>
      <vt:lpstr>Continuous Linear Pizza Oven</vt:lpstr>
      <vt:lpstr>Task</vt:lpstr>
      <vt:lpstr>Let’s do some live coding</vt:lpstr>
      <vt:lpstr>Let’s get dirty!</vt:lpstr>
      <vt:lpstr>Continuous Linear Pizza Oven</vt:lpstr>
      <vt:lpstr>Task</vt:lpstr>
      <vt:lpstr>Let’s do some live coding</vt:lpstr>
      <vt:lpstr>Exploring Flux Shaping and Processing</vt:lpstr>
      <vt:lpstr>All Flux Language Elements</vt:lpstr>
      <vt:lpstr>All Flux Language Elements</vt:lpstr>
      <vt:lpstr>All Flux Language Elements</vt:lpstr>
      <vt:lpstr>PowerPoint Presentation</vt:lpstr>
      <vt:lpstr>Exploring flux Shaping with group  Processing with aggregators and selectors </vt:lpstr>
      <vt:lpstr>PowerPoint Presentation</vt:lpstr>
      <vt:lpstr>PowerPoint Presentation</vt:lpstr>
      <vt:lpstr>PowerPoint Presentation</vt:lpstr>
      <vt:lpstr>PowerPoint Presentation</vt:lpstr>
      <vt:lpstr>Example of aggregator</vt:lpstr>
      <vt:lpstr>Example of aggregator</vt:lpstr>
      <vt:lpstr>Example of aggregator</vt:lpstr>
      <vt:lpstr>Example of aggregator</vt:lpstr>
      <vt:lpstr>Example of aggregator</vt:lpstr>
      <vt:lpstr>Example of selector</vt:lpstr>
      <vt:lpstr>Example of selector</vt:lpstr>
      <vt:lpstr>Example of selector</vt:lpstr>
      <vt:lpstr>Let’s get dirty!</vt:lpstr>
      <vt:lpstr>Continuous Linear Pizza Oven</vt:lpstr>
      <vt:lpstr>Task</vt:lpstr>
      <vt:lpstr>Let’s do some live coding</vt:lpstr>
      <vt:lpstr>Exploring flux Advanced Windowing</vt:lpstr>
      <vt:lpstr>Recall</vt:lpstr>
      <vt:lpstr>Windows</vt:lpstr>
      <vt:lpstr>Example of tumbling window</vt:lpstr>
      <vt:lpstr>Example of tumbling window</vt:lpstr>
      <vt:lpstr>Tumbling?</vt:lpstr>
      <vt:lpstr>Tumbling windows</vt:lpstr>
      <vt:lpstr>Tumbling windows</vt:lpstr>
      <vt:lpstr>Tumbling windows</vt:lpstr>
      <vt:lpstr>Tumbling windows</vt:lpstr>
      <vt:lpstr>Tumbling windows</vt:lpstr>
      <vt:lpstr>Tumbling windows</vt:lpstr>
      <vt:lpstr>Tumbling windows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Typical use case: downsampling data</vt:lpstr>
      <vt:lpstr>Typical use case: downsampling data (cont.)</vt:lpstr>
      <vt:lpstr>Let’s get dirty!</vt:lpstr>
      <vt:lpstr>Continuous Linear Pizza Oven</vt:lpstr>
      <vt:lpstr>Task</vt:lpstr>
      <vt:lpstr>Let’s do some live coding</vt:lpstr>
      <vt:lpstr>Quiz</vt:lpstr>
      <vt:lpstr>Quiz</vt:lpstr>
      <vt:lpstr>Quiz</vt:lpstr>
      <vt:lpstr>Quiz</vt:lpstr>
      <vt:lpstr>Quiz</vt:lpstr>
      <vt:lpstr>Quiz</vt:lpstr>
      <vt:lpstr>Quiz</vt:lpstr>
      <vt:lpstr>Quiz</vt:lpstr>
      <vt:lpstr>Basic Data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Data Analysis</dc:title>
  <cp:lastModifiedBy>Marco Balduini</cp:lastModifiedBy>
  <cp:revision>1</cp:revision>
  <dcterms:modified xsi:type="dcterms:W3CDTF">2021-11-09T11:03:21Z</dcterms:modified>
</cp:coreProperties>
</file>